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541" r:id="rId6"/>
    <p:sldId id="4251" r:id="rId7"/>
    <p:sldId id="4241" r:id="rId8"/>
    <p:sldId id="4244" r:id="rId9"/>
    <p:sldId id="4243" r:id="rId10"/>
    <p:sldId id="4245" r:id="rId11"/>
    <p:sldId id="4242" r:id="rId12"/>
    <p:sldId id="4248" r:id="rId13"/>
    <p:sldId id="1271" r:id="rId14"/>
    <p:sldId id="4249" r:id="rId15"/>
    <p:sldId id="4246" r:id="rId16"/>
    <p:sldId id="4247" r:id="rId17"/>
    <p:sldId id="698" r:id="rId18"/>
    <p:sldId id="4250" r:id="rId19"/>
    <p:sldId id="501" r:id="rId20"/>
    <p:sldId id="502" r:id="rId21"/>
    <p:sldId id="500" r:id="rId22"/>
    <p:sldId id="496" r:id="rId23"/>
    <p:sldId id="259" r:id="rId24"/>
  </p:sldIdLst>
  <p:sldSz cx="12192000" cy="6858000"/>
  <p:notesSz cx="1743075"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D0A2"/>
    <a:srgbClr val="FF0000"/>
    <a:srgbClr val="C80000"/>
    <a:srgbClr val="960000"/>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5EA31-5EC4-4EFF-9217-AEEE59ECA68C}" v="363" dt="2020-05-19T19:06:07.216"/>
    <p1510:client id="{B01B6651-4DBD-BF47-8BB0-0F4A6D3B1E55}" v="514" dt="2020-05-19T15:44:31.922"/>
    <p1510:client id="{DA8D46BA-0C10-5140-8177-BF899EF4AE56}" v="217" dt="2020-05-19T17:28:56.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197"/>
  </p:normalViewPr>
  <p:slideViewPr>
    <p:cSldViewPr snapToGrid="0" snapToObjects="1">
      <p:cViewPr varScale="1">
        <p:scale>
          <a:sx n="105" d="100"/>
          <a:sy n="105" d="100"/>
        </p:scale>
        <p:origin x="1384"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li Chen" userId="S::lchen4@futurewei.com::d655a4ce-7f1c-47b0-aaa6-bebe0e9b3b75" providerId="AD" clId="Web-{50736244-D629-CB1B-773E-2566FCEB51D5}"/>
    <pc:docChg chg="modSld">
      <pc:chgData name="Lili Chen" userId="S::lchen4@futurewei.com::d655a4ce-7f1c-47b0-aaa6-bebe0e9b3b75" providerId="AD" clId="Web-{50736244-D629-CB1B-773E-2566FCEB51D5}" dt="2020-05-18T19:28:17.711" v="12" actId="20577"/>
      <pc:docMkLst>
        <pc:docMk/>
      </pc:docMkLst>
      <pc:sldChg chg="modSp">
        <pc:chgData name="Lili Chen" userId="S::lchen4@futurewei.com::d655a4ce-7f1c-47b0-aaa6-bebe0e9b3b75" providerId="AD" clId="Web-{50736244-D629-CB1B-773E-2566FCEB51D5}" dt="2020-05-18T19:28:17.052" v="10" actId="20577"/>
        <pc:sldMkLst>
          <pc:docMk/>
          <pc:sldMk cId="2916304461" sldId="4243"/>
        </pc:sldMkLst>
        <pc:spChg chg="mod">
          <ac:chgData name="Lili Chen" userId="S::lchen4@futurewei.com::d655a4ce-7f1c-47b0-aaa6-bebe0e9b3b75" providerId="AD" clId="Web-{50736244-D629-CB1B-773E-2566FCEB51D5}" dt="2020-05-18T19:28:17.052" v="10" actId="20577"/>
          <ac:spMkLst>
            <pc:docMk/>
            <pc:sldMk cId="2916304461" sldId="4243"/>
            <ac:spMk id="6" creationId="{F0D8B3FD-F2F9-405D-94DD-29EB9D10C8C3}"/>
          </ac:spMkLst>
        </pc:spChg>
      </pc:sldChg>
      <pc:sldChg chg="modSp">
        <pc:chgData name="Lili Chen" userId="S::lchen4@futurewei.com::d655a4ce-7f1c-47b0-aaa6-bebe0e9b3b75" providerId="AD" clId="Web-{50736244-D629-CB1B-773E-2566FCEB51D5}" dt="2020-05-18T14:59:57.399" v="1" actId="20577"/>
        <pc:sldMkLst>
          <pc:docMk/>
          <pc:sldMk cId="1984353387" sldId="4249"/>
        </pc:sldMkLst>
        <pc:spChg chg="mod">
          <ac:chgData name="Lili Chen" userId="S::lchen4@futurewei.com::d655a4ce-7f1c-47b0-aaa6-bebe0e9b3b75" providerId="AD" clId="Web-{50736244-D629-CB1B-773E-2566FCEB51D5}" dt="2020-05-18T14:59:57.399" v="1" actId="20577"/>
          <ac:spMkLst>
            <pc:docMk/>
            <pc:sldMk cId="1984353387" sldId="4249"/>
            <ac:spMk id="8" creationId="{6F4362CD-F5A7-421F-83F8-EF959746ACC2}"/>
          </ac:spMkLst>
        </pc:spChg>
      </pc:sldChg>
    </pc:docChg>
  </pc:docChgLst>
  <pc:docChgLst>
    <pc:chgData name="Lili Chen" userId="S::lchen4@futurewei.com::d655a4ce-7f1c-47b0-aaa6-bebe0e9b3b75" providerId="AD" clId="Web-{B2694EE5-FA65-80F8-ABEE-FD0A9E457F2D}"/>
    <pc:docChg chg="modSld">
      <pc:chgData name="Lili Chen" userId="S::lchen4@futurewei.com::d655a4ce-7f1c-47b0-aaa6-bebe0e9b3b75" providerId="AD" clId="Web-{B2694EE5-FA65-80F8-ABEE-FD0A9E457F2D}" dt="2020-05-15T13:37:22.310" v="37" actId="20577"/>
      <pc:docMkLst>
        <pc:docMk/>
      </pc:docMkLst>
      <pc:sldChg chg="modSp">
        <pc:chgData name="Lili Chen" userId="S::lchen4@futurewei.com::d655a4ce-7f1c-47b0-aaa6-bebe0e9b3b75" providerId="AD" clId="Web-{B2694EE5-FA65-80F8-ABEE-FD0A9E457F2D}" dt="2020-05-15T13:29:42.935" v="26" actId="20577"/>
        <pc:sldMkLst>
          <pc:docMk/>
          <pc:sldMk cId="3238440839" sldId="4243"/>
        </pc:sldMkLst>
        <pc:spChg chg="mod">
          <ac:chgData name="Lili Chen" userId="S::lchen4@futurewei.com::d655a4ce-7f1c-47b0-aaa6-bebe0e9b3b75" providerId="AD" clId="Web-{B2694EE5-FA65-80F8-ABEE-FD0A9E457F2D}" dt="2020-05-15T13:29:42.935" v="26" actId="20577"/>
          <ac:spMkLst>
            <pc:docMk/>
            <pc:sldMk cId="3238440839" sldId="4243"/>
            <ac:spMk id="6" creationId="{F0D8B3FD-F2F9-405D-94DD-29EB9D10C8C3}"/>
          </ac:spMkLst>
        </pc:spChg>
      </pc:sldChg>
      <pc:sldChg chg="modSp">
        <pc:chgData name="Lili Chen" userId="S::lchen4@futurewei.com::d655a4ce-7f1c-47b0-aaa6-bebe0e9b3b75" providerId="AD" clId="Web-{B2694EE5-FA65-80F8-ABEE-FD0A9E457F2D}" dt="2020-05-15T13:37:22.310" v="36" actId="20577"/>
        <pc:sldMkLst>
          <pc:docMk/>
          <pc:sldMk cId="2655275397" sldId="4247"/>
        </pc:sldMkLst>
        <pc:spChg chg="mod">
          <ac:chgData name="Lili Chen" userId="S::lchen4@futurewei.com::d655a4ce-7f1c-47b0-aaa6-bebe0e9b3b75" providerId="AD" clId="Web-{B2694EE5-FA65-80F8-ABEE-FD0A9E457F2D}" dt="2020-05-15T13:37:22.310" v="36" actId="20577"/>
          <ac:spMkLst>
            <pc:docMk/>
            <pc:sldMk cId="2655275397" sldId="4247"/>
            <ac:spMk id="12" creationId="{C2ED5292-5645-464B-9C0D-0319AF64CAE0}"/>
          </ac:spMkLst>
        </pc:spChg>
      </pc:sldChg>
    </pc:docChg>
  </pc:docChgLst>
  <pc:docChgLst>
    <pc:chgData name="Ning Wu" userId="S::nwu@futurewei.com::04a4d569-0e5a-4432-a3a6-45e90719a910" providerId="AD" clId="Web-{ADD76ED3-2FBD-7F91-47E2-15B12A0599CC}"/>
    <pc:docChg chg="modSld">
      <pc:chgData name="Ning Wu" userId="S::nwu@futurewei.com::04a4d569-0e5a-4432-a3a6-45e90719a910" providerId="AD" clId="Web-{ADD76ED3-2FBD-7F91-47E2-15B12A0599CC}" dt="2020-05-18T14:58:17.694" v="6" actId="20577"/>
      <pc:docMkLst>
        <pc:docMk/>
      </pc:docMkLst>
      <pc:sldChg chg="modSp">
        <pc:chgData name="Ning Wu" userId="S::nwu@futurewei.com::04a4d569-0e5a-4432-a3a6-45e90719a910" providerId="AD" clId="Web-{ADD76ED3-2FBD-7F91-47E2-15B12A0599CC}" dt="2020-05-18T14:58:14.881" v="4" actId="20577"/>
        <pc:sldMkLst>
          <pc:docMk/>
          <pc:sldMk cId="1984353387" sldId="4249"/>
        </pc:sldMkLst>
        <pc:spChg chg="mod">
          <ac:chgData name="Ning Wu" userId="S::nwu@futurewei.com::04a4d569-0e5a-4432-a3a6-45e90719a910" providerId="AD" clId="Web-{ADD76ED3-2FBD-7F91-47E2-15B12A0599CC}" dt="2020-05-18T14:58:14.881" v="4" actId="20577"/>
          <ac:spMkLst>
            <pc:docMk/>
            <pc:sldMk cId="1984353387" sldId="4249"/>
            <ac:spMk id="8" creationId="{6F4362CD-F5A7-421F-83F8-EF959746ACC2}"/>
          </ac:spMkLst>
        </pc:spChg>
      </pc:sldChg>
    </pc:docChg>
  </pc:docChgLst>
  <pc:docChgLst>
    <pc:chgData name="Hongliang Tang" userId="f299e30a-3b41-4496-bbe0-759c0eba6aa0" providerId="ADAL" clId="{DA8D46BA-0C10-5140-8177-BF899EF4AE56}"/>
    <pc:docChg chg="undo custSel addSld modSld sldOrd">
      <pc:chgData name="Hongliang Tang" userId="f299e30a-3b41-4496-bbe0-759c0eba6aa0" providerId="ADAL" clId="{DA8D46BA-0C10-5140-8177-BF899EF4AE56}" dt="2020-05-20T14:32:51.515" v="304" actId="313"/>
      <pc:docMkLst>
        <pc:docMk/>
      </pc:docMkLst>
      <pc:sldChg chg="modSp add">
        <pc:chgData name="Hongliang Tang" userId="f299e30a-3b41-4496-bbe0-759c0eba6aa0" providerId="ADAL" clId="{DA8D46BA-0C10-5140-8177-BF899EF4AE56}" dt="2020-05-20T14:32:51.515" v="304" actId="313"/>
        <pc:sldMkLst>
          <pc:docMk/>
          <pc:sldMk cId="3689205739" sldId="496"/>
        </pc:sldMkLst>
        <pc:spChg chg="mod">
          <ac:chgData name="Hongliang Tang" userId="f299e30a-3b41-4496-bbe0-759c0eba6aa0" providerId="ADAL" clId="{DA8D46BA-0C10-5140-8177-BF899EF4AE56}" dt="2020-05-18T18:59:57.022" v="175" actId="20577"/>
          <ac:spMkLst>
            <pc:docMk/>
            <pc:sldMk cId="3689205739" sldId="496"/>
            <ac:spMk id="61" creationId="{00000000-0000-0000-0000-000000000000}"/>
          </ac:spMkLst>
        </pc:spChg>
        <pc:spChg chg="mod">
          <ac:chgData name="Hongliang Tang" userId="f299e30a-3b41-4496-bbe0-759c0eba6aa0" providerId="ADAL" clId="{DA8D46BA-0C10-5140-8177-BF899EF4AE56}" dt="2020-05-20T14:32:51.515" v="304" actId="313"/>
          <ac:spMkLst>
            <pc:docMk/>
            <pc:sldMk cId="3689205739" sldId="496"/>
            <ac:spMk id="71" creationId="{00000000-0000-0000-0000-000000000000}"/>
          </ac:spMkLst>
        </pc:spChg>
      </pc:sldChg>
      <pc:sldChg chg="modSp add">
        <pc:chgData name="Hongliang Tang" userId="f299e30a-3b41-4496-bbe0-759c0eba6aa0" providerId="ADAL" clId="{DA8D46BA-0C10-5140-8177-BF899EF4AE56}" dt="2020-05-18T15:09:38.017" v="88" actId="20577"/>
        <pc:sldMkLst>
          <pc:docMk/>
          <pc:sldMk cId="1399196209" sldId="500"/>
        </pc:sldMkLst>
        <pc:spChg chg="mod">
          <ac:chgData name="Hongliang Tang" userId="f299e30a-3b41-4496-bbe0-759c0eba6aa0" providerId="ADAL" clId="{DA8D46BA-0C10-5140-8177-BF899EF4AE56}" dt="2020-05-18T15:09:24.903" v="48" actId="1076"/>
          <ac:spMkLst>
            <pc:docMk/>
            <pc:sldMk cId="1399196209" sldId="500"/>
            <ac:spMk id="239" creationId="{00000000-0000-0000-0000-000000000000}"/>
          </ac:spMkLst>
        </pc:spChg>
        <pc:spChg chg="mod">
          <ac:chgData name="Hongliang Tang" userId="f299e30a-3b41-4496-bbe0-759c0eba6aa0" providerId="ADAL" clId="{DA8D46BA-0C10-5140-8177-BF899EF4AE56}" dt="2020-05-18T15:09:38.017" v="88" actId="20577"/>
          <ac:spMkLst>
            <pc:docMk/>
            <pc:sldMk cId="1399196209" sldId="500"/>
            <ac:spMk id="247" creationId="{00000000-0000-0000-0000-000000000000}"/>
          </ac:spMkLst>
        </pc:spChg>
      </pc:sldChg>
      <pc:sldChg chg="addSp delSp modSp add">
        <pc:chgData name="Hongliang Tang" userId="f299e30a-3b41-4496-bbe0-759c0eba6aa0" providerId="ADAL" clId="{DA8D46BA-0C10-5140-8177-BF899EF4AE56}" dt="2020-05-18T17:29:45.685" v="140" actId="1076"/>
        <pc:sldMkLst>
          <pc:docMk/>
          <pc:sldMk cId="1035270736" sldId="501"/>
        </pc:sldMkLst>
        <pc:spChg chg="mod">
          <ac:chgData name="Hongliang Tang" userId="f299e30a-3b41-4496-bbe0-759c0eba6aa0" providerId="ADAL" clId="{DA8D46BA-0C10-5140-8177-BF899EF4AE56}" dt="2020-05-18T15:51:54.473" v="114" actId="20577"/>
          <ac:spMkLst>
            <pc:docMk/>
            <pc:sldMk cId="1035270736" sldId="501"/>
            <ac:spMk id="18" creationId="{2C88C86D-6977-8449-B080-A5FDAA7F7519}"/>
          </ac:spMkLst>
        </pc:spChg>
        <pc:spChg chg="mod topLvl">
          <ac:chgData name="Hongliang Tang" userId="f299e30a-3b41-4496-bbe0-759c0eba6aa0" providerId="ADAL" clId="{DA8D46BA-0C10-5140-8177-BF899EF4AE56}" dt="2020-05-15T18:52:48.024" v="1" actId="165"/>
          <ac:spMkLst>
            <pc:docMk/>
            <pc:sldMk cId="1035270736" sldId="501"/>
            <ac:spMk id="21" creationId="{7E3D5BFD-82F1-B44A-A125-87A9B9C1CE28}"/>
          </ac:spMkLst>
        </pc:spChg>
        <pc:spChg chg="mod topLvl">
          <ac:chgData name="Hongliang Tang" userId="f299e30a-3b41-4496-bbe0-759c0eba6aa0" providerId="ADAL" clId="{DA8D46BA-0C10-5140-8177-BF899EF4AE56}" dt="2020-05-18T15:49:33.194" v="92" actId="207"/>
          <ac:spMkLst>
            <pc:docMk/>
            <pc:sldMk cId="1035270736" sldId="501"/>
            <ac:spMk id="22" creationId="{688D5E64-5D10-1E4C-89F4-671500BD033D}"/>
          </ac:spMkLst>
        </pc:spChg>
        <pc:spChg chg="del mod topLvl">
          <ac:chgData name="Hongliang Tang" userId="f299e30a-3b41-4496-bbe0-759c0eba6aa0" providerId="ADAL" clId="{DA8D46BA-0C10-5140-8177-BF899EF4AE56}" dt="2020-05-18T17:26:55.819" v="117" actId="478"/>
          <ac:spMkLst>
            <pc:docMk/>
            <pc:sldMk cId="1035270736" sldId="501"/>
            <ac:spMk id="23" creationId="{42B63712-1D99-494A-81F6-4E1B6029F560}"/>
          </ac:spMkLst>
        </pc:spChg>
        <pc:spChg chg="mod topLvl">
          <ac:chgData name="Hongliang Tang" userId="f299e30a-3b41-4496-bbe0-759c0eba6aa0" providerId="ADAL" clId="{DA8D46BA-0C10-5140-8177-BF899EF4AE56}" dt="2020-05-15T18:52:48.024" v="1" actId="165"/>
          <ac:spMkLst>
            <pc:docMk/>
            <pc:sldMk cId="1035270736" sldId="501"/>
            <ac:spMk id="24" creationId="{8F893962-00F6-AA4D-BACF-0B0AA89EAA38}"/>
          </ac:spMkLst>
        </pc:spChg>
        <pc:spChg chg="mod topLvl">
          <ac:chgData name="Hongliang Tang" userId="f299e30a-3b41-4496-bbe0-759c0eba6aa0" providerId="ADAL" clId="{DA8D46BA-0C10-5140-8177-BF899EF4AE56}" dt="2020-05-18T15:49:59.180" v="93" actId="207"/>
          <ac:spMkLst>
            <pc:docMk/>
            <pc:sldMk cId="1035270736" sldId="501"/>
            <ac:spMk id="25" creationId="{C0990FDA-6132-E34D-B19F-3A1825B1D37F}"/>
          </ac:spMkLst>
        </pc:spChg>
        <pc:spChg chg="mod topLvl">
          <ac:chgData name="Hongliang Tang" userId="f299e30a-3b41-4496-bbe0-759c0eba6aa0" providerId="ADAL" clId="{DA8D46BA-0C10-5140-8177-BF899EF4AE56}" dt="2020-05-18T17:29:06.014" v="126" actId="14100"/>
          <ac:spMkLst>
            <pc:docMk/>
            <pc:sldMk cId="1035270736" sldId="501"/>
            <ac:spMk id="26" creationId="{A2B3FA81-B691-DD4D-B97B-1DC2AD7B4560}"/>
          </ac:spMkLst>
        </pc:spChg>
        <pc:spChg chg="mod topLvl">
          <ac:chgData name="Hongliang Tang" userId="f299e30a-3b41-4496-bbe0-759c0eba6aa0" providerId="ADAL" clId="{DA8D46BA-0C10-5140-8177-BF899EF4AE56}" dt="2020-05-15T18:52:48.024" v="1" actId="165"/>
          <ac:spMkLst>
            <pc:docMk/>
            <pc:sldMk cId="1035270736" sldId="501"/>
            <ac:spMk id="27" creationId="{DABCE764-7C91-5A4B-B12E-DA341CC0C3FC}"/>
          </ac:spMkLst>
        </pc:spChg>
        <pc:spChg chg="mod">
          <ac:chgData name="Hongliang Tang" userId="f299e30a-3b41-4496-bbe0-759c0eba6aa0" providerId="ADAL" clId="{DA8D46BA-0C10-5140-8177-BF899EF4AE56}" dt="2020-05-18T17:28:39.408" v="119" actId="14100"/>
          <ac:spMkLst>
            <pc:docMk/>
            <pc:sldMk cId="1035270736" sldId="501"/>
            <ac:spMk id="28" creationId="{CC6C589E-2A14-9749-8B39-5B81F868B88C}"/>
          </ac:spMkLst>
        </pc:spChg>
        <pc:spChg chg="mod topLvl">
          <ac:chgData name="Hongliang Tang" userId="f299e30a-3b41-4496-bbe0-759c0eba6aa0" providerId="ADAL" clId="{DA8D46BA-0C10-5140-8177-BF899EF4AE56}" dt="2020-05-15T18:52:48.024" v="1" actId="165"/>
          <ac:spMkLst>
            <pc:docMk/>
            <pc:sldMk cId="1035270736" sldId="501"/>
            <ac:spMk id="30" creationId="{625CB185-373A-D740-A0C0-8E88AE8474DE}"/>
          </ac:spMkLst>
        </pc:spChg>
        <pc:spChg chg="mod">
          <ac:chgData name="Hongliang Tang" userId="f299e30a-3b41-4496-bbe0-759c0eba6aa0" providerId="ADAL" clId="{DA8D46BA-0C10-5140-8177-BF899EF4AE56}" dt="2020-05-15T18:54:48.374" v="35" actId="1076"/>
          <ac:spMkLst>
            <pc:docMk/>
            <pc:sldMk cId="1035270736" sldId="501"/>
            <ac:spMk id="31" creationId="{9B88DF77-256A-3640-81D3-3228F54EEDCF}"/>
          </ac:spMkLst>
        </pc:spChg>
        <pc:spChg chg="mod">
          <ac:chgData name="Hongliang Tang" userId="f299e30a-3b41-4496-bbe0-759c0eba6aa0" providerId="ADAL" clId="{DA8D46BA-0C10-5140-8177-BF899EF4AE56}" dt="2020-05-15T18:54:53.705" v="37" actId="1076"/>
          <ac:spMkLst>
            <pc:docMk/>
            <pc:sldMk cId="1035270736" sldId="501"/>
            <ac:spMk id="33" creationId="{4C7A8D8E-0DD3-E746-A32C-192392CEA019}"/>
          </ac:spMkLst>
        </pc:spChg>
        <pc:spChg chg="mod">
          <ac:chgData name="Hongliang Tang" userId="f299e30a-3b41-4496-bbe0-759c0eba6aa0" providerId="ADAL" clId="{DA8D46BA-0C10-5140-8177-BF899EF4AE56}" dt="2020-05-15T18:54:58.050" v="38" actId="1076"/>
          <ac:spMkLst>
            <pc:docMk/>
            <pc:sldMk cId="1035270736" sldId="501"/>
            <ac:spMk id="34" creationId="{4FB93E8C-E9DE-D444-8958-5CD0D464305B}"/>
          </ac:spMkLst>
        </pc:spChg>
        <pc:spChg chg="mod topLvl">
          <ac:chgData name="Hongliang Tang" userId="f299e30a-3b41-4496-bbe0-759c0eba6aa0" providerId="ADAL" clId="{DA8D46BA-0C10-5140-8177-BF899EF4AE56}" dt="2020-05-15T18:53:22.897" v="4" actId="165"/>
          <ac:spMkLst>
            <pc:docMk/>
            <pc:sldMk cId="1035270736" sldId="501"/>
            <ac:spMk id="35" creationId="{1F87BCB6-0CB5-F14A-BE97-19770B7C98DB}"/>
          </ac:spMkLst>
        </pc:spChg>
        <pc:spChg chg="mod topLvl">
          <ac:chgData name="Hongliang Tang" userId="f299e30a-3b41-4496-bbe0-759c0eba6aa0" providerId="ADAL" clId="{DA8D46BA-0C10-5140-8177-BF899EF4AE56}" dt="2020-05-18T17:27:03.121" v="118" actId="14100"/>
          <ac:spMkLst>
            <pc:docMk/>
            <pc:sldMk cId="1035270736" sldId="501"/>
            <ac:spMk id="36" creationId="{C44ABAC1-AAE2-D445-9D85-ABF0845729F3}"/>
          </ac:spMkLst>
        </pc:spChg>
        <pc:spChg chg="del mod topLvl">
          <ac:chgData name="Hongliang Tang" userId="f299e30a-3b41-4496-bbe0-759c0eba6aa0" providerId="ADAL" clId="{DA8D46BA-0C10-5140-8177-BF899EF4AE56}" dt="2020-05-18T17:26:48.235" v="115" actId="478"/>
          <ac:spMkLst>
            <pc:docMk/>
            <pc:sldMk cId="1035270736" sldId="501"/>
            <ac:spMk id="37" creationId="{870B8EFF-1603-1C48-B43F-F85251C03FFD}"/>
          </ac:spMkLst>
        </pc:spChg>
        <pc:spChg chg="mod topLvl">
          <ac:chgData name="Hongliang Tang" userId="f299e30a-3b41-4496-bbe0-759c0eba6aa0" providerId="ADAL" clId="{DA8D46BA-0C10-5140-8177-BF899EF4AE56}" dt="2020-05-15T18:53:22.897" v="4" actId="165"/>
          <ac:spMkLst>
            <pc:docMk/>
            <pc:sldMk cId="1035270736" sldId="501"/>
            <ac:spMk id="38" creationId="{F123EB2E-3007-E146-A98E-CD9D65159094}"/>
          </ac:spMkLst>
        </pc:spChg>
        <pc:spChg chg="mod topLvl">
          <ac:chgData name="Hongliang Tang" userId="f299e30a-3b41-4496-bbe0-759c0eba6aa0" providerId="ADAL" clId="{DA8D46BA-0C10-5140-8177-BF899EF4AE56}" dt="2020-05-18T15:50:11.319" v="95" actId="207"/>
          <ac:spMkLst>
            <pc:docMk/>
            <pc:sldMk cId="1035270736" sldId="501"/>
            <ac:spMk id="39" creationId="{0B0893FD-BB7E-5542-8446-96289E7B3247}"/>
          </ac:spMkLst>
        </pc:spChg>
        <pc:spChg chg="mod topLvl">
          <ac:chgData name="Hongliang Tang" userId="f299e30a-3b41-4496-bbe0-759c0eba6aa0" providerId="ADAL" clId="{DA8D46BA-0C10-5140-8177-BF899EF4AE56}" dt="2020-05-18T15:50:14.896" v="96" actId="207"/>
          <ac:spMkLst>
            <pc:docMk/>
            <pc:sldMk cId="1035270736" sldId="501"/>
            <ac:spMk id="40" creationId="{54DF15E3-2428-C041-888E-54A68E3BE0D0}"/>
          </ac:spMkLst>
        </pc:spChg>
        <pc:spChg chg="mod topLvl">
          <ac:chgData name="Hongliang Tang" userId="f299e30a-3b41-4496-bbe0-759c0eba6aa0" providerId="ADAL" clId="{DA8D46BA-0C10-5140-8177-BF899EF4AE56}" dt="2020-05-15T18:53:22.897" v="4" actId="165"/>
          <ac:spMkLst>
            <pc:docMk/>
            <pc:sldMk cId="1035270736" sldId="501"/>
            <ac:spMk id="41" creationId="{967A6088-7221-1D46-8212-37CE29D8DE37}"/>
          </ac:spMkLst>
        </pc:spChg>
        <pc:spChg chg="mod topLvl">
          <ac:chgData name="Hongliang Tang" userId="f299e30a-3b41-4496-bbe0-759c0eba6aa0" providerId="ADAL" clId="{DA8D46BA-0C10-5140-8177-BF899EF4AE56}" dt="2020-05-18T17:29:17.523" v="134" actId="14100"/>
          <ac:spMkLst>
            <pc:docMk/>
            <pc:sldMk cId="1035270736" sldId="501"/>
            <ac:spMk id="42" creationId="{6AF19F24-69E3-9B4F-AEB9-4603D0CED477}"/>
          </ac:spMkLst>
        </pc:spChg>
        <pc:spChg chg="mod topLvl">
          <ac:chgData name="Hongliang Tang" userId="f299e30a-3b41-4496-bbe0-759c0eba6aa0" providerId="ADAL" clId="{DA8D46BA-0C10-5140-8177-BF899EF4AE56}" dt="2020-05-15T18:53:22.897" v="4" actId="165"/>
          <ac:spMkLst>
            <pc:docMk/>
            <pc:sldMk cId="1035270736" sldId="501"/>
            <ac:spMk id="43" creationId="{9B0F040E-DD7A-0449-8238-70F7086D9200}"/>
          </ac:spMkLst>
        </pc:spChg>
        <pc:spChg chg="add mod">
          <ac:chgData name="Hongliang Tang" userId="f299e30a-3b41-4496-bbe0-759c0eba6aa0" providerId="ADAL" clId="{DA8D46BA-0C10-5140-8177-BF899EF4AE56}" dt="2020-05-15T18:54:18.966" v="23" actId="1076"/>
          <ac:spMkLst>
            <pc:docMk/>
            <pc:sldMk cId="1035270736" sldId="501"/>
            <ac:spMk id="47" creationId="{B03F6E78-BA20-0343-9C04-6252D72EFCAA}"/>
          </ac:spMkLst>
        </pc:spChg>
        <pc:spChg chg="add mod">
          <ac:chgData name="Hongliang Tang" userId="f299e30a-3b41-4496-bbe0-759c0eba6aa0" providerId="ADAL" clId="{DA8D46BA-0C10-5140-8177-BF899EF4AE56}" dt="2020-05-15T18:54:43.198" v="34" actId="1076"/>
          <ac:spMkLst>
            <pc:docMk/>
            <pc:sldMk cId="1035270736" sldId="501"/>
            <ac:spMk id="49" creationId="{500F2C99-58DD-0244-9B70-73FB0C69B5B3}"/>
          </ac:spMkLst>
        </pc:spChg>
        <pc:spChg chg="add mod">
          <ac:chgData name="Hongliang Tang" userId="f299e30a-3b41-4496-bbe0-759c0eba6aa0" providerId="ADAL" clId="{DA8D46BA-0C10-5140-8177-BF899EF4AE56}" dt="2020-05-18T17:29:08.772" v="131" actId="20577"/>
          <ac:spMkLst>
            <pc:docMk/>
            <pc:sldMk cId="1035270736" sldId="501"/>
            <ac:spMk id="52" creationId="{AB1D816F-9E1B-7343-BDD0-1B01FA5C04BC}"/>
          </ac:spMkLst>
        </pc:spChg>
        <pc:spChg chg="add mod">
          <ac:chgData name="Hongliang Tang" userId="f299e30a-3b41-4496-bbe0-759c0eba6aa0" providerId="ADAL" clId="{DA8D46BA-0C10-5140-8177-BF899EF4AE56}" dt="2020-05-18T17:29:45.685" v="140" actId="1076"/>
          <ac:spMkLst>
            <pc:docMk/>
            <pc:sldMk cId="1035270736" sldId="501"/>
            <ac:spMk id="53" creationId="{4B904B3D-B6A8-614D-A0BA-7B46F1E7A766}"/>
          </ac:spMkLst>
        </pc:spChg>
        <pc:spChg chg="mod">
          <ac:chgData name="Hongliang Tang" userId="f299e30a-3b41-4496-bbe0-759c0eba6aa0" providerId="ADAL" clId="{DA8D46BA-0C10-5140-8177-BF899EF4AE56}" dt="2020-05-18T15:50:50.221" v="102" actId="1076"/>
          <ac:spMkLst>
            <pc:docMk/>
            <pc:sldMk cId="1035270736" sldId="501"/>
            <ac:spMk id="57" creationId="{1894E724-7056-1149-BD59-15A935F3440B}"/>
          </ac:spMkLst>
        </pc:spChg>
        <pc:spChg chg="mod">
          <ac:chgData name="Hongliang Tang" userId="f299e30a-3b41-4496-bbe0-759c0eba6aa0" providerId="ADAL" clId="{DA8D46BA-0C10-5140-8177-BF899EF4AE56}" dt="2020-05-18T15:50:54.935" v="103" actId="1076"/>
          <ac:spMkLst>
            <pc:docMk/>
            <pc:sldMk cId="1035270736" sldId="501"/>
            <ac:spMk id="58" creationId="{F93FA80B-86F1-FB4A-88F7-8377EFCA8271}"/>
          </ac:spMkLst>
        </pc:spChg>
        <pc:grpChg chg="del">
          <ac:chgData name="Hongliang Tang" userId="f299e30a-3b41-4496-bbe0-759c0eba6aa0" providerId="ADAL" clId="{DA8D46BA-0C10-5140-8177-BF899EF4AE56}" dt="2020-05-15T18:53:22.897" v="4" actId="165"/>
          <ac:grpSpMkLst>
            <pc:docMk/>
            <pc:sldMk cId="1035270736" sldId="501"/>
            <ac:grpSpMk id="44" creationId="{6114BADF-E940-FD46-AB74-1CE8C3B398D9}"/>
          </ac:grpSpMkLst>
        </pc:grpChg>
        <pc:grpChg chg="del">
          <ac:chgData name="Hongliang Tang" userId="f299e30a-3b41-4496-bbe0-759c0eba6aa0" providerId="ADAL" clId="{DA8D46BA-0C10-5140-8177-BF899EF4AE56}" dt="2020-05-15T18:52:48.024" v="1" actId="165"/>
          <ac:grpSpMkLst>
            <pc:docMk/>
            <pc:sldMk cId="1035270736" sldId="501"/>
            <ac:grpSpMk id="45" creationId="{8FBDC891-0BD2-5E43-8849-4586ACD9114C}"/>
          </ac:grpSpMkLst>
        </pc:grpChg>
        <pc:cxnChg chg="mod">
          <ac:chgData name="Hongliang Tang" userId="f299e30a-3b41-4496-bbe0-759c0eba6aa0" providerId="ADAL" clId="{DA8D46BA-0C10-5140-8177-BF899EF4AE56}" dt="2020-05-15T18:54:51.244" v="36" actId="14100"/>
          <ac:cxnSpMkLst>
            <pc:docMk/>
            <pc:sldMk cId="1035270736" sldId="501"/>
            <ac:cxnSpMk id="46" creationId="{07932ADA-ABC2-6541-A3EB-C45EA969B666}"/>
          </ac:cxnSpMkLst>
        </pc:cxnChg>
        <pc:cxnChg chg="mod">
          <ac:chgData name="Hongliang Tang" userId="f299e30a-3b41-4496-bbe0-759c0eba6aa0" providerId="ADAL" clId="{DA8D46BA-0C10-5140-8177-BF899EF4AE56}" dt="2020-05-15T18:54:58.050" v="38" actId="1076"/>
          <ac:cxnSpMkLst>
            <pc:docMk/>
            <pc:sldMk cId="1035270736" sldId="501"/>
            <ac:cxnSpMk id="48" creationId="{2998207E-7997-CE4B-8A62-01FBA3EDC46C}"/>
          </ac:cxnSpMkLst>
        </pc:cxnChg>
        <pc:cxnChg chg="add mod">
          <ac:chgData name="Hongliang Tang" userId="f299e30a-3b41-4496-bbe0-759c0eba6aa0" providerId="ADAL" clId="{DA8D46BA-0C10-5140-8177-BF899EF4AE56}" dt="2020-05-15T18:55:27.309" v="45" actId="14100"/>
          <ac:cxnSpMkLst>
            <pc:docMk/>
            <pc:sldMk cId="1035270736" sldId="501"/>
            <ac:cxnSpMk id="50" creationId="{934F4ED6-DEC0-954F-A682-62CCCA08DF89}"/>
          </ac:cxnSpMkLst>
        </pc:cxnChg>
        <pc:cxnChg chg="add mod">
          <ac:chgData name="Hongliang Tang" userId="f299e30a-3b41-4496-bbe0-759c0eba6aa0" providerId="ADAL" clId="{DA8D46BA-0C10-5140-8177-BF899EF4AE56}" dt="2020-05-15T18:55:20.773" v="44" actId="14100"/>
          <ac:cxnSpMkLst>
            <pc:docMk/>
            <pc:sldMk cId="1035270736" sldId="501"/>
            <ac:cxnSpMk id="51" creationId="{341E9F55-1E9A-9744-93C8-4C11ECE238A3}"/>
          </ac:cxnSpMkLst>
        </pc:cxnChg>
      </pc:sldChg>
      <pc:sldChg chg="add">
        <pc:chgData name="Hongliang Tang" userId="f299e30a-3b41-4496-bbe0-759c0eba6aa0" providerId="ADAL" clId="{DA8D46BA-0C10-5140-8177-BF899EF4AE56}" dt="2020-05-15T13:30:59.517" v="0"/>
        <pc:sldMkLst>
          <pc:docMk/>
          <pc:sldMk cId="1920931149" sldId="502"/>
        </pc:sldMkLst>
      </pc:sldChg>
      <pc:sldChg chg="modSp">
        <pc:chgData name="Hongliang Tang" userId="f299e30a-3b41-4496-bbe0-759c0eba6aa0" providerId="ADAL" clId="{DA8D46BA-0C10-5140-8177-BF899EF4AE56}" dt="2020-05-19T17:10:26.874" v="284" actId="1076"/>
        <pc:sldMkLst>
          <pc:docMk/>
          <pc:sldMk cId="3477474502" sldId="541"/>
        </pc:sldMkLst>
        <pc:spChg chg="mod">
          <ac:chgData name="Hongliang Tang" userId="f299e30a-3b41-4496-bbe0-759c0eba6aa0" providerId="ADAL" clId="{DA8D46BA-0C10-5140-8177-BF899EF4AE56}" dt="2020-05-19T17:10:26.874" v="284" actId="1076"/>
          <ac:spMkLst>
            <pc:docMk/>
            <pc:sldMk cId="3477474502" sldId="541"/>
            <ac:spMk id="90" creationId="{00000000-0000-0000-0000-000000000000}"/>
          </ac:spMkLst>
        </pc:spChg>
      </pc:sldChg>
      <pc:sldChg chg="delSp modSp">
        <pc:chgData name="Hongliang Tang" userId="f299e30a-3b41-4496-bbe0-759c0eba6aa0" providerId="ADAL" clId="{DA8D46BA-0C10-5140-8177-BF899EF4AE56}" dt="2020-05-19T13:53:07.703" v="184" actId="478"/>
        <pc:sldMkLst>
          <pc:docMk/>
          <pc:sldMk cId="715179823" sldId="1271"/>
        </pc:sldMkLst>
        <pc:graphicFrameChg chg="del mod">
          <ac:chgData name="Hongliang Tang" userId="f299e30a-3b41-4496-bbe0-759c0eba6aa0" providerId="ADAL" clId="{DA8D46BA-0C10-5140-8177-BF899EF4AE56}" dt="2020-05-19T13:53:07.703" v="184" actId="478"/>
          <ac:graphicFrameMkLst>
            <pc:docMk/>
            <pc:sldMk cId="715179823" sldId="1271"/>
            <ac:graphicFrameMk id="133" creationId="{E2ED76E3-A55C-D346-9AB4-CEBA2C97784A}"/>
          </ac:graphicFrameMkLst>
        </pc:graphicFrameChg>
      </pc:sldChg>
      <pc:sldChg chg="addSp delSp modSp">
        <pc:chgData name="Hongliang Tang" userId="f299e30a-3b41-4496-bbe0-759c0eba6aa0" providerId="ADAL" clId="{DA8D46BA-0C10-5140-8177-BF899EF4AE56}" dt="2020-05-19T17:28:56.858" v="303" actId="1076"/>
        <pc:sldMkLst>
          <pc:docMk/>
          <pc:sldMk cId="3916151259" sldId="4241"/>
        </pc:sldMkLst>
        <pc:spChg chg="mod">
          <ac:chgData name="Hongliang Tang" userId="f299e30a-3b41-4496-bbe0-759c0eba6aa0" providerId="ADAL" clId="{DA8D46BA-0C10-5140-8177-BF899EF4AE56}" dt="2020-05-19T17:11:57.575" v="288" actId="108"/>
          <ac:spMkLst>
            <pc:docMk/>
            <pc:sldMk cId="3916151259" sldId="4241"/>
            <ac:spMk id="2" creationId="{FF0F99C6-0843-46B8-95A0-E113A635D819}"/>
          </ac:spMkLst>
        </pc:spChg>
        <pc:spChg chg="add del mod">
          <ac:chgData name="Hongliang Tang" userId="f299e30a-3b41-4496-bbe0-759c0eba6aa0" providerId="ADAL" clId="{DA8D46BA-0C10-5140-8177-BF899EF4AE56}" dt="2020-05-19T17:13:23.611" v="301" actId="255"/>
          <ac:spMkLst>
            <pc:docMk/>
            <pc:sldMk cId="3916151259" sldId="4241"/>
            <ac:spMk id="8" creationId="{03E7A251-E462-4788-9D70-1180ABDB3181}"/>
          </ac:spMkLst>
        </pc:spChg>
        <pc:spChg chg="mod">
          <ac:chgData name="Hongliang Tang" userId="f299e30a-3b41-4496-bbe0-759c0eba6aa0" providerId="ADAL" clId="{DA8D46BA-0C10-5140-8177-BF899EF4AE56}" dt="2020-05-19T17:28:56.858" v="303" actId="1076"/>
          <ac:spMkLst>
            <pc:docMk/>
            <pc:sldMk cId="3916151259" sldId="4241"/>
            <ac:spMk id="12" creationId="{C52B302B-35AE-4A62-B413-22566C1E3D4E}"/>
          </ac:spMkLst>
        </pc:spChg>
        <pc:spChg chg="mod">
          <ac:chgData name="Hongliang Tang" userId="f299e30a-3b41-4496-bbe0-759c0eba6aa0" providerId="ADAL" clId="{DA8D46BA-0C10-5140-8177-BF899EF4AE56}" dt="2020-05-19T17:13:23.005" v="300" actId="1076"/>
          <ac:spMkLst>
            <pc:docMk/>
            <pc:sldMk cId="3916151259" sldId="4241"/>
            <ac:spMk id="13" creationId="{39D6AD5E-3792-48AE-851A-2F74D856952A}"/>
          </ac:spMkLst>
        </pc:spChg>
        <pc:grpChg chg="mod">
          <ac:chgData name="Hongliang Tang" userId="f299e30a-3b41-4496-bbe0-759c0eba6aa0" providerId="ADAL" clId="{DA8D46BA-0C10-5140-8177-BF899EF4AE56}" dt="2020-05-19T17:13:23.005" v="300" actId="1076"/>
          <ac:grpSpMkLst>
            <pc:docMk/>
            <pc:sldMk cId="3916151259" sldId="4241"/>
            <ac:grpSpMk id="3" creationId="{EC039B62-AB7E-4C8B-9973-3CDA850E6DCE}"/>
          </ac:grpSpMkLst>
        </pc:grpChg>
        <pc:grpChg chg="mod">
          <ac:chgData name="Hongliang Tang" userId="f299e30a-3b41-4496-bbe0-759c0eba6aa0" providerId="ADAL" clId="{DA8D46BA-0C10-5140-8177-BF899EF4AE56}" dt="2020-05-19T17:28:56.858" v="303" actId="1076"/>
          <ac:grpSpMkLst>
            <pc:docMk/>
            <pc:sldMk cId="3916151259" sldId="4241"/>
            <ac:grpSpMk id="4" creationId="{4943B224-CA04-489C-970F-2F23BA801AE6}"/>
          </ac:grpSpMkLst>
        </pc:grpChg>
        <pc:picChg chg="mod">
          <ac:chgData name="Hongliang Tang" userId="f299e30a-3b41-4496-bbe0-759c0eba6aa0" providerId="ADAL" clId="{DA8D46BA-0C10-5140-8177-BF899EF4AE56}" dt="2020-05-19T17:28:56.858" v="303" actId="1076"/>
          <ac:picMkLst>
            <pc:docMk/>
            <pc:sldMk cId="3916151259" sldId="4241"/>
            <ac:picMk id="100354" creationId="{34554F88-4114-4ED0-A3C9-F3B4099B0ECA}"/>
          </ac:picMkLst>
        </pc:picChg>
        <pc:picChg chg="mod">
          <ac:chgData name="Hongliang Tang" userId="f299e30a-3b41-4496-bbe0-759c0eba6aa0" providerId="ADAL" clId="{DA8D46BA-0C10-5140-8177-BF899EF4AE56}" dt="2020-05-19T17:13:23.005" v="300" actId="1076"/>
          <ac:picMkLst>
            <pc:docMk/>
            <pc:sldMk cId="3916151259" sldId="4241"/>
            <ac:picMk id="100356" creationId="{DC9ABBAD-1625-434D-B5D2-7248052FEE6A}"/>
          </ac:picMkLst>
        </pc:picChg>
      </pc:sldChg>
      <pc:sldChg chg="modSp">
        <pc:chgData name="Hongliang Tang" userId="f299e30a-3b41-4496-bbe0-759c0eba6aa0" providerId="ADAL" clId="{DA8D46BA-0C10-5140-8177-BF899EF4AE56}" dt="2020-05-19T17:12:04.073" v="290" actId="108"/>
        <pc:sldMkLst>
          <pc:docMk/>
          <pc:sldMk cId="3231071865" sldId="4244"/>
        </pc:sldMkLst>
        <pc:spChg chg="mod">
          <ac:chgData name="Hongliang Tang" userId="f299e30a-3b41-4496-bbe0-759c0eba6aa0" providerId="ADAL" clId="{DA8D46BA-0C10-5140-8177-BF899EF4AE56}" dt="2020-05-19T17:12:04.073" v="290" actId="108"/>
          <ac:spMkLst>
            <pc:docMk/>
            <pc:sldMk cId="3231071865" sldId="4244"/>
            <ac:spMk id="2" creationId="{FF0F99C6-0843-46B8-95A0-E113A635D819}"/>
          </ac:spMkLst>
        </pc:spChg>
      </pc:sldChg>
      <pc:sldChg chg="add">
        <pc:chgData name="Hongliang Tang" userId="f299e30a-3b41-4496-bbe0-759c0eba6aa0" providerId="ADAL" clId="{DA8D46BA-0C10-5140-8177-BF899EF4AE56}" dt="2020-05-15T13:30:59.517" v="0"/>
        <pc:sldMkLst>
          <pc:docMk/>
          <pc:sldMk cId="199621001" sldId="4250"/>
        </pc:sldMkLst>
      </pc:sldChg>
      <pc:sldChg chg="modSp ord">
        <pc:chgData name="Hongliang Tang" userId="f299e30a-3b41-4496-bbe0-759c0eba6aa0" providerId="ADAL" clId="{DA8D46BA-0C10-5140-8177-BF899EF4AE56}" dt="2020-05-19T17:11:44.638" v="285" actId="1076"/>
        <pc:sldMkLst>
          <pc:docMk/>
          <pc:sldMk cId="1213425519" sldId="4251"/>
        </pc:sldMkLst>
        <pc:spChg chg="mod">
          <ac:chgData name="Hongliang Tang" userId="f299e30a-3b41-4496-bbe0-759c0eba6aa0" providerId="ADAL" clId="{DA8D46BA-0C10-5140-8177-BF899EF4AE56}" dt="2020-05-19T17:11:44.638" v="285" actId="1076"/>
          <ac:spMkLst>
            <pc:docMk/>
            <pc:sldMk cId="1213425519" sldId="4251"/>
            <ac:spMk id="4" creationId="{E5AC9E62-E6BB-4049-8F00-BFD190AAFAC7}"/>
          </ac:spMkLst>
        </pc:spChg>
      </pc:sldChg>
    </pc:docChg>
  </pc:docChgLst>
  <pc:docChgLst>
    <pc:chgData name="Lili Chen" userId="S::lchen4@futurewei.com::d655a4ce-7f1c-47b0-aaa6-bebe0e9b3b75" providerId="AD" clId="Web-{7669588F-4887-D7F7-D480-45236E3C790C}"/>
    <pc:docChg chg="addSld modSld">
      <pc:chgData name="Lili Chen" userId="S::lchen4@futurewei.com::d655a4ce-7f1c-47b0-aaa6-bebe0e9b3b75" providerId="AD" clId="Web-{7669588F-4887-D7F7-D480-45236E3C790C}" dt="2020-05-14T18:58:33.947" v="167" actId="20577"/>
      <pc:docMkLst>
        <pc:docMk/>
      </pc:docMkLst>
      <pc:sldChg chg="addSp delSp modSp add replId">
        <pc:chgData name="Lili Chen" userId="S::lchen4@futurewei.com::d655a4ce-7f1c-47b0-aaa6-bebe0e9b3b75" providerId="AD" clId="Web-{7669588F-4887-D7F7-D480-45236E3C790C}" dt="2020-05-14T18:58:33.947" v="167" actId="20577"/>
        <pc:sldMkLst>
          <pc:docMk/>
          <pc:sldMk cId="3238440839" sldId="4243"/>
        </pc:sldMkLst>
        <pc:spChg chg="mod">
          <ac:chgData name="Lili Chen" userId="S::lchen4@futurewei.com::d655a4ce-7f1c-47b0-aaa6-bebe0e9b3b75" providerId="AD" clId="Web-{7669588F-4887-D7F7-D480-45236E3C790C}" dt="2020-05-14T18:46:39.836" v="21" actId="20577"/>
          <ac:spMkLst>
            <pc:docMk/>
            <pc:sldMk cId="3238440839" sldId="4243"/>
            <ac:spMk id="2" creationId="{F950C072-995C-4CB3-89EA-14E4614E140A}"/>
          </ac:spMkLst>
        </pc:spChg>
        <pc:spChg chg="del mod">
          <ac:chgData name="Lili Chen" userId="S::lchen4@futurewei.com::d655a4ce-7f1c-47b0-aaa6-bebe0e9b3b75" providerId="AD" clId="Web-{7669588F-4887-D7F7-D480-45236E3C790C}" dt="2020-05-14T18:12:07.530" v="14"/>
          <ac:spMkLst>
            <pc:docMk/>
            <pc:sldMk cId="3238440839" sldId="4243"/>
            <ac:spMk id="4" creationId="{104E144A-98AB-4FBD-84B7-6FF4F8D9820B}"/>
          </ac:spMkLst>
        </pc:spChg>
        <pc:spChg chg="del mod">
          <ac:chgData name="Lili Chen" userId="S::lchen4@futurewei.com::d655a4ce-7f1c-47b0-aaa6-bebe0e9b3b75" providerId="AD" clId="Web-{7669588F-4887-D7F7-D480-45236E3C790C}" dt="2020-05-14T18:11:59.528" v="10"/>
          <ac:spMkLst>
            <pc:docMk/>
            <pc:sldMk cId="3238440839" sldId="4243"/>
            <ac:spMk id="6" creationId="{CAF46DB5-8071-4265-97E6-514C0C41D461}"/>
          </ac:spMkLst>
        </pc:spChg>
        <pc:spChg chg="add mod">
          <ac:chgData name="Lili Chen" userId="S::lchen4@futurewei.com::d655a4ce-7f1c-47b0-aaa6-bebe0e9b3b75" providerId="AD" clId="Web-{7669588F-4887-D7F7-D480-45236E3C790C}" dt="2020-05-14T18:58:33.947" v="167" actId="20577"/>
          <ac:spMkLst>
            <pc:docMk/>
            <pc:sldMk cId="3238440839" sldId="4243"/>
            <ac:spMk id="6" creationId="{F0D8B3FD-F2F9-405D-94DD-29EB9D10C8C3}"/>
          </ac:spMkLst>
        </pc:spChg>
        <pc:spChg chg="del">
          <ac:chgData name="Lili Chen" userId="S::lchen4@futurewei.com::d655a4ce-7f1c-47b0-aaa6-bebe0e9b3b75" providerId="AD" clId="Web-{7669588F-4887-D7F7-D480-45236E3C790C}" dt="2020-05-14T18:12:18.169" v="15"/>
          <ac:spMkLst>
            <pc:docMk/>
            <pc:sldMk cId="3238440839" sldId="4243"/>
            <ac:spMk id="7" creationId="{8B8735C1-F720-48C8-9E58-8868D56B23AD}"/>
          </ac:spMkLst>
        </pc:spChg>
        <pc:picChg chg="add mod">
          <ac:chgData name="Lili Chen" userId="S::lchen4@futurewei.com::d655a4ce-7f1c-47b0-aaa6-bebe0e9b3b75" providerId="AD" clId="Web-{7669588F-4887-D7F7-D480-45236E3C790C}" dt="2020-05-14T18:57:43.039" v="165" actId="14100"/>
          <ac:picMkLst>
            <pc:docMk/>
            <pc:sldMk cId="3238440839" sldId="4243"/>
            <ac:picMk id="3" creationId="{19860740-FE87-4024-9DB2-5ECDEA4DAECB}"/>
          </ac:picMkLst>
        </pc:picChg>
        <pc:picChg chg="del">
          <ac:chgData name="Lili Chen" userId="S::lchen4@futurewei.com::d655a4ce-7f1c-47b0-aaa6-bebe0e9b3b75" providerId="AD" clId="Web-{7669588F-4887-D7F7-D480-45236E3C790C}" dt="2020-05-14T18:11:51.215" v="6"/>
          <ac:picMkLst>
            <pc:docMk/>
            <pc:sldMk cId="3238440839" sldId="4243"/>
            <ac:picMk id="3" creationId="{5FDC4852-6DD4-46C4-A996-D6C52158A260}"/>
          </ac:picMkLst>
        </pc:picChg>
        <pc:picChg chg="add del mod">
          <ac:chgData name="Lili Chen" userId="S::lchen4@futurewei.com::d655a4ce-7f1c-47b0-aaa6-bebe0e9b3b75" providerId="AD" clId="Web-{7669588F-4887-D7F7-D480-45236E3C790C}" dt="2020-05-14T18:57:16.351" v="161"/>
          <ac:picMkLst>
            <pc:docMk/>
            <pc:sldMk cId="3238440839" sldId="4243"/>
            <ac:picMk id="4" creationId="{97AE88F4-0DEE-4ECE-9483-37640614486B}"/>
          </ac:picMkLst>
        </pc:picChg>
      </pc:sldChg>
      <pc:sldChg chg="addSp modSp add replId">
        <pc:chgData name="Lili Chen" userId="S::lchen4@futurewei.com::d655a4ce-7f1c-47b0-aaa6-bebe0e9b3b75" providerId="AD" clId="Web-{7669588F-4887-D7F7-D480-45236E3C790C}" dt="2020-05-14T18:54:34.160" v="155" actId="1076"/>
        <pc:sldMkLst>
          <pc:docMk/>
          <pc:sldMk cId="1706214459" sldId="4245"/>
        </pc:sldMkLst>
        <pc:spChg chg="mod">
          <ac:chgData name="Lili Chen" userId="S::lchen4@futurewei.com::d655a4ce-7f1c-47b0-aaa6-bebe0e9b3b75" providerId="AD" clId="Web-{7669588F-4887-D7F7-D480-45236E3C790C}" dt="2020-05-14T18:46:57.555" v="36" actId="20577"/>
          <ac:spMkLst>
            <pc:docMk/>
            <pc:sldMk cId="1706214459" sldId="4245"/>
            <ac:spMk id="2" creationId="{F950C072-995C-4CB3-89EA-14E4614E140A}"/>
          </ac:spMkLst>
        </pc:spChg>
        <pc:spChg chg="add mod">
          <ac:chgData name="Lili Chen" userId="S::lchen4@futurewei.com::d655a4ce-7f1c-47b0-aaa6-bebe0e9b3b75" providerId="AD" clId="Web-{7669588F-4887-D7F7-D480-45236E3C790C}" dt="2020-05-14T18:54:34.160" v="155" actId="1076"/>
          <ac:spMkLst>
            <pc:docMk/>
            <pc:sldMk cId="1706214459" sldId="4245"/>
            <ac:spMk id="5" creationId="{7F168F36-3FCB-489B-B132-232083E0CF73}"/>
          </ac:spMkLst>
        </pc:spChg>
        <pc:picChg chg="add mod">
          <ac:chgData name="Lili Chen" userId="S::lchen4@futurewei.com::d655a4ce-7f1c-47b0-aaa6-bebe0e9b3b75" providerId="AD" clId="Web-{7669588F-4887-D7F7-D480-45236E3C790C}" dt="2020-05-14T18:48:05.853" v="41" actId="14100"/>
          <ac:picMkLst>
            <pc:docMk/>
            <pc:sldMk cId="1706214459" sldId="4245"/>
            <ac:picMk id="3" creationId="{A45BA43B-3A36-4C20-8E40-DE08E28B9CEE}"/>
          </ac:picMkLst>
        </pc:picChg>
      </pc:sldChg>
    </pc:docChg>
  </pc:docChgLst>
  <pc:docChgLst>
    <pc:chgData name="Feng Zhang" userId="8c93be85-904b-4385-85fa-062410ad6621" providerId="ADAL" clId="{B01B6651-4DBD-BF47-8BB0-0F4A6D3B1E55}"/>
    <pc:docChg chg="undo redo custSel addSld delSld modSld sldOrd">
      <pc:chgData name="Feng Zhang" userId="8c93be85-904b-4385-85fa-062410ad6621" providerId="ADAL" clId="{B01B6651-4DBD-BF47-8BB0-0F4A6D3B1E55}" dt="2020-05-19T15:44:31.923" v="512" actId="2696"/>
      <pc:docMkLst>
        <pc:docMk/>
      </pc:docMkLst>
      <pc:sldChg chg="addSp delSp modSp">
        <pc:chgData name="Feng Zhang" userId="8c93be85-904b-4385-85fa-062410ad6621" providerId="ADAL" clId="{B01B6651-4DBD-BF47-8BB0-0F4A6D3B1E55}" dt="2020-05-19T15:43:01.623" v="503" actId="1076"/>
        <pc:sldMkLst>
          <pc:docMk/>
          <pc:sldMk cId="3689205739" sldId="496"/>
        </pc:sldMkLst>
        <pc:spChg chg="mod">
          <ac:chgData name="Feng Zhang" userId="8c93be85-904b-4385-85fa-062410ad6621" providerId="ADAL" clId="{B01B6651-4DBD-BF47-8BB0-0F4A6D3B1E55}" dt="2020-05-18T17:49:34.363" v="211"/>
          <ac:spMkLst>
            <pc:docMk/>
            <pc:sldMk cId="3689205739" sldId="496"/>
            <ac:spMk id="51" creationId="{0E093AA0-80C7-C34C-B6B0-14EAADDAB775}"/>
          </ac:spMkLst>
        </pc:spChg>
        <pc:spChg chg="mod">
          <ac:chgData name="Feng Zhang" userId="8c93be85-904b-4385-85fa-062410ad6621" providerId="ADAL" clId="{B01B6651-4DBD-BF47-8BB0-0F4A6D3B1E55}" dt="2020-05-18T17:49:34.363" v="211"/>
          <ac:spMkLst>
            <pc:docMk/>
            <pc:sldMk cId="3689205739" sldId="496"/>
            <ac:spMk id="52" creationId="{62745892-C66D-6447-A58B-084FFC62E155}"/>
          </ac:spMkLst>
        </pc:spChg>
        <pc:spChg chg="mod">
          <ac:chgData name="Feng Zhang" userId="8c93be85-904b-4385-85fa-062410ad6621" providerId="ADAL" clId="{B01B6651-4DBD-BF47-8BB0-0F4A6D3B1E55}" dt="2020-05-18T17:49:34.363" v="211"/>
          <ac:spMkLst>
            <pc:docMk/>
            <pc:sldMk cId="3689205739" sldId="496"/>
            <ac:spMk id="53" creationId="{2B4E4923-5D47-194E-8521-65FFFF2F8E15}"/>
          </ac:spMkLst>
        </pc:spChg>
        <pc:spChg chg="mod">
          <ac:chgData name="Feng Zhang" userId="8c93be85-904b-4385-85fa-062410ad6621" providerId="ADAL" clId="{B01B6651-4DBD-BF47-8BB0-0F4A6D3B1E55}" dt="2020-05-18T17:49:34.363" v="211"/>
          <ac:spMkLst>
            <pc:docMk/>
            <pc:sldMk cId="3689205739" sldId="496"/>
            <ac:spMk id="54" creationId="{AEC53ADF-64A3-0547-801F-6CB6E0069BB9}"/>
          </ac:spMkLst>
        </pc:spChg>
        <pc:spChg chg="mod">
          <ac:chgData name="Feng Zhang" userId="8c93be85-904b-4385-85fa-062410ad6621" providerId="ADAL" clId="{B01B6651-4DBD-BF47-8BB0-0F4A6D3B1E55}" dt="2020-05-18T17:49:34.363" v="211"/>
          <ac:spMkLst>
            <pc:docMk/>
            <pc:sldMk cId="3689205739" sldId="496"/>
            <ac:spMk id="55" creationId="{A5E38E76-86FE-0041-A91A-A31401C801A2}"/>
          </ac:spMkLst>
        </pc:spChg>
        <pc:spChg chg="mod">
          <ac:chgData name="Feng Zhang" userId="8c93be85-904b-4385-85fa-062410ad6621" providerId="ADAL" clId="{B01B6651-4DBD-BF47-8BB0-0F4A6D3B1E55}" dt="2020-05-19T15:42:51.019" v="500"/>
          <ac:spMkLst>
            <pc:docMk/>
            <pc:sldMk cId="3689205739" sldId="496"/>
            <ac:spMk id="57" creationId="{10711FC5-3416-3E40-8926-7E87744381CA}"/>
          </ac:spMkLst>
        </pc:spChg>
        <pc:spChg chg="mod">
          <ac:chgData name="Feng Zhang" userId="8c93be85-904b-4385-85fa-062410ad6621" providerId="ADAL" clId="{B01B6651-4DBD-BF47-8BB0-0F4A6D3B1E55}" dt="2020-05-19T15:42:51.019" v="500"/>
          <ac:spMkLst>
            <pc:docMk/>
            <pc:sldMk cId="3689205739" sldId="496"/>
            <ac:spMk id="58" creationId="{41966915-F855-2B4C-88AE-A0F25586A2C4}"/>
          </ac:spMkLst>
        </pc:spChg>
        <pc:spChg chg="mod">
          <ac:chgData name="Feng Zhang" userId="8c93be85-904b-4385-85fa-062410ad6621" providerId="ADAL" clId="{B01B6651-4DBD-BF47-8BB0-0F4A6D3B1E55}" dt="2020-05-19T15:42:51.019" v="500"/>
          <ac:spMkLst>
            <pc:docMk/>
            <pc:sldMk cId="3689205739" sldId="496"/>
            <ac:spMk id="59" creationId="{1B1531F8-0DAC-A545-82D9-8FAEE05A0EE5}"/>
          </ac:spMkLst>
        </pc:spChg>
        <pc:spChg chg="mod">
          <ac:chgData name="Feng Zhang" userId="8c93be85-904b-4385-85fa-062410ad6621" providerId="ADAL" clId="{B01B6651-4DBD-BF47-8BB0-0F4A6D3B1E55}" dt="2020-05-19T15:42:51.019" v="500"/>
          <ac:spMkLst>
            <pc:docMk/>
            <pc:sldMk cId="3689205739" sldId="496"/>
            <ac:spMk id="60" creationId="{B4265D9B-F087-C148-9490-9090E0B90485}"/>
          </ac:spMkLst>
        </pc:spChg>
        <pc:spChg chg="mod">
          <ac:chgData name="Feng Zhang" userId="8c93be85-904b-4385-85fa-062410ad6621" providerId="ADAL" clId="{B01B6651-4DBD-BF47-8BB0-0F4A6D3B1E55}" dt="2020-05-19T15:42:51.019" v="500"/>
          <ac:spMkLst>
            <pc:docMk/>
            <pc:sldMk cId="3689205739" sldId="496"/>
            <ac:spMk id="62" creationId="{C9916DDC-EF8D-8444-B55F-86658FDCC801}"/>
          </ac:spMkLst>
        </pc:spChg>
        <pc:grpChg chg="add del mod">
          <ac:chgData name="Feng Zhang" userId="8c93be85-904b-4385-85fa-062410ad6621" providerId="ADAL" clId="{B01B6651-4DBD-BF47-8BB0-0F4A6D3B1E55}" dt="2020-05-19T15:42:55.510" v="502"/>
          <ac:grpSpMkLst>
            <pc:docMk/>
            <pc:sldMk cId="3689205739" sldId="496"/>
            <ac:grpSpMk id="50" creationId="{557C8144-F2A7-9B4F-9654-024A86599268}"/>
          </ac:grpSpMkLst>
        </pc:grpChg>
        <pc:grpChg chg="add mod">
          <ac:chgData name="Feng Zhang" userId="8c93be85-904b-4385-85fa-062410ad6621" providerId="ADAL" clId="{B01B6651-4DBD-BF47-8BB0-0F4A6D3B1E55}" dt="2020-05-19T15:43:01.623" v="503" actId="1076"/>
          <ac:grpSpMkLst>
            <pc:docMk/>
            <pc:sldMk cId="3689205739" sldId="496"/>
            <ac:grpSpMk id="56" creationId="{489A2A45-066D-B94F-B553-E0F1AFB3B5EF}"/>
          </ac:grpSpMkLst>
        </pc:grpChg>
      </pc:sldChg>
      <pc:sldChg chg="addSp delSp modSp">
        <pc:chgData name="Feng Zhang" userId="8c93be85-904b-4385-85fa-062410ad6621" providerId="ADAL" clId="{B01B6651-4DBD-BF47-8BB0-0F4A6D3B1E55}" dt="2020-05-19T15:42:42.869" v="499" actId="1076"/>
        <pc:sldMkLst>
          <pc:docMk/>
          <pc:sldMk cId="1399196209" sldId="500"/>
        </pc:sldMkLst>
        <pc:spChg chg="mod">
          <ac:chgData name="Feng Zhang" userId="8c93be85-904b-4385-85fa-062410ad6621" providerId="ADAL" clId="{B01B6651-4DBD-BF47-8BB0-0F4A6D3B1E55}" dt="2020-05-18T17:49:22.742" v="210"/>
          <ac:spMkLst>
            <pc:docMk/>
            <pc:sldMk cId="1399196209" sldId="500"/>
            <ac:spMk id="55" creationId="{B9260116-CB02-AE41-8CAA-05FC0F57B5B7}"/>
          </ac:spMkLst>
        </pc:spChg>
        <pc:spChg chg="mod">
          <ac:chgData name="Feng Zhang" userId="8c93be85-904b-4385-85fa-062410ad6621" providerId="ADAL" clId="{B01B6651-4DBD-BF47-8BB0-0F4A6D3B1E55}" dt="2020-05-18T17:49:22.742" v="210"/>
          <ac:spMkLst>
            <pc:docMk/>
            <pc:sldMk cId="1399196209" sldId="500"/>
            <ac:spMk id="56" creationId="{6353D04F-B1C4-734D-9ECB-2C8C922340EE}"/>
          </ac:spMkLst>
        </pc:spChg>
        <pc:spChg chg="mod">
          <ac:chgData name="Feng Zhang" userId="8c93be85-904b-4385-85fa-062410ad6621" providerId="ADAL" clId="{B01B6651-4DBD-BF47-8BB0-0F4A6D3B1E55}" dt="2020-05-18T17:49:22.742" v="210"/>
          <ac:spMkLst>
            <pc:docMk/>
            <pc:sldMk cId="1399196209" sldId="500"/>
            <ac:spMk id="57" creationId="{2020AFC2-17AE-7F47-AA02-BD44CE7EFA34}"/>
          </ac:spMkLst>
        </pc:spChg>
        <pc:spChg chg="mod">
          <ac:chgData name="Feng Zhang" userId="8c93be85-904b-4385-85fa-062410ad6621" providerId="ADAL" clId="{B01B6651-4DBD-BF47-8BB0-0F4A6D3B1E55}" dt="2020-05-18T17:49:22.742" v="210"/>
          <ac:spMkLst>
            <pc:docMk/>
            <pc:sldMk cId="1399196209" sldId="500"/>
            <ac:spMk id="58" creationId="{3436F22F-8A04-2C4C-AD8B-182E412B7F63}"/>
          </ac:spMkLst>
        </pc:spChg>
        <pc:spChg chg="mod">
          <ac:chgData name="Feng Zhang" userId="8c93be85-904b-4385-85fa-062410ad6621" providerId="ADAL" clId="{B01B6651-4DBD-BF47-8BB0-0F4A6D3B1E55}" dt="2020-05-18T17:49:22.742" v="210"/>
          <ac:spMkLst>
            <pc:docMk/>
            <pc:sldMk cId="1399196209" sldId="500"/>
            <ac:spMk id="59" creationId="{B3868383-7052-0145-BC15-F9921D1E6F28}"/>
          </ac:spMkLst>
        </pc:spChg>
        <pc:spChg chg="mod">
          <ac:chgData name="Feng Zhang" userId="8c93be85-904b-4385-85fa-062410ad6621" providerId="ADAL" clId="{B01B6651-4DBD-BF47-8BB0-0F4A6D3B1E55}" dt="2020-05-19T15:42:16.173" v="494"/>
          <ac:spMkLst>
            <pc:docMk/>
            <pc:sldMk cId="1399196209" sldId="500"/>
            <ac:spMk id="61" creationId="{95F12320-DE45-0241-8911-D73237B714D3}"/>
          </ac:spMkLst>
        </pc:spChg>
        <pc:spChg chg="mod">
          <ac:chgData name="Feng Zhang" userId="8c93be85-904b-4385-85fa-062410ad6621" providerId="ADAL" clId="{B01B6651-4DBD-BF47-8BB0-0F4A6D3B1E55}" dt="2020-05-19T15:42:16.173" v="494"/>
          <ac:spMkLst>
            <pc:docMk/>
            <pc:sldMk cId="1399196209" sldId="500"/>
            <ac:spMk id="62" creationId="{ABF20920-C9D6-C043-B449-CB976950F8E8}"/>
          </ac:spMkLst>
        </pc:spChg>
        <pc:spChg chg="mod">
          <ac:chgData name="Feng Zhang" userId="8c93be85-904b-4385-85fa-062410ad6621" providerId="ADAL" clId="{B01B6651-4DBD-BF47-8BB0-0F4A6D3B1E55}" dt="2020-05-19T15:42:16.173" v="494"/>
          <ac:spMkLst>
            <pc:docMk/>
            <pc:sldMk cId="1399196209" sldId="500"/>
            <ac:spMk id="63" creationId="{9DD93DF1-D42E-AA45-A634-8280AFE590A8}"/>
          </ac:spMkLst>
        </pc:spChg>
        <pc:spChg chg="mod">
          <ac:chgData name="Feng Zhang" userId="8c93be85-904b-4385-85fa-062410ad6621" providerId="ADAL" clId="{B01B6651-4DBD-BF47-8BB0-0F4A6D3B1E55}" dt="2020-05-19T15:42:16.173" v="494"/>
          <ac:spMkLst>
            <pc:docMk/>
            <pc:sldMk cId="1399196209" sldId="500"/>
            <ac:spMk id="64" creationId="{ED145753-FC83-774A-8D32-3F68E59D69C6}"/>
          </ac:spMkLst>
        </pc:spChg>
        <pc:spChg chg="mod">
          <ac:chgData name="Feng Zhang" userId="8c93be85-904b-4385-85fa-062410ad6621" providerId="ADAL" clId="{B01B6651-4DBD-BF47-8BB0-0F4A6D3B1E55}" dt="2020-05-19T15:42:16.173" v="494"/>
          <ac:spMkLst>
            <pc:docMk/>
            <pc:sldMk cId="1399196209" sldId="500"/>
            <ac:spMk id="65" creationId="{B1C34156-586C-C24A-A62F-4A010F59BB94}"/>
          </ac:spMkLst>
        </pc:spChg>
        <pc:spChg chg="mod">
          <ac:chgData name="Feng Zhang" userId="8c93be85-904b-4385-85fa-062410ad6621" providerId="ADAL" clId="{B01B6651-4DBD-BF47-8BB0-0F4A6D3B1E55}" dt="2020-05-19T15:42:31.563" v="496"/>
          <ac:spMkLst>
            <pc:docMk/>
            <pc:sldMk cId="1399196209" sldId="500"/>
            <ac:spMk id="67" creationId="{DAB569E2-58C0-2941-8BCF-E8C247690E10}"/>
          </ac:spMkLst>
        </pc:spChg>
        <pc:spChg chg="mod">
          <ac:chgData name="Feng Zhang" userId="8c93be85-904b-4385-85fa-062410ad6621" providerId="ADAL" clId="{B01B6651-4DBD-BF47-8BB0-0F4A6D3B1E55}" dt="2020-05-19T15:42:31.563" v="496"/>
          <ac:spMkLst>
            <pc:docMk/>
            <pc:sldMk cId="1399196209" sldId="500"/>
            <ac:spMk id="68" creationId="{90F49DE2-ED27-E040-A8AD-7137A525B87F}"/>
          </ac:spMkLst>
        </pc:spChg>
        <pc:spChg chg="mod">
          <ac:chgData name="Feng Zhang" userId="8c93be85-904b-4385-85fa-062410ad6621" providerId="ADAL" clId="{B01B6651-4DBD-BF47-8BB0-0F4A6D3B1E55}" dt="2020-05-19T15:42:31.563" v="496"/>
          <ac:spMkLst>
            <pc:docMk/>
            <pc:sldMk cId="1399196209" sldId="500"/>
            <ac:spMk id="69" creationId="{9BA56BFA-0997-D24F-A3DB-4CE3D924FD17}"/>
          </ac:spMkLst>
        </pc:spChg>
        <pc:spChg chg="mod">
          <ac:chgData name="Feng Zhang" userId="8c93be85-904b-4385-85fa-062410ad6621" providerId="ADAL" clId="{B01B6651-4DBD-BF47-8BB0-0F4A6D3B1E55}" dt="2020-05-19T15:42:31.563" v="496"/>
          <ac:spMkLst>
            <pc:docMk/>
            <pc:sldMk cId="1399196209" sldId="500"/>
            <ac:spMk id="70" creationId="{DBE5C4E8-9A82-3E49-BF17-9DCF788C437C}"/>
          </ac:spMkLst>
        </pc:spChg>
        <pc:spChg chg="mod">
          <ac:chgData name="Feng Zhang" userId="8c93be85-904b-4385-85fa-062410ad6621" providerId="ADAL" clId="{B01B6651-4DBD-BF47-8BB0-0F4A6D3B1E55}" dt="2020-05-19T15:42:31.563" v="496"/>
          <ac:spMkLst>
            <pc:docMk/>
            <pc:sldMk cId="1399196209" sldId="500"/>
            <ac:spMk id="71" creationId="{4B84A931-D782-6548-94E7-CF263BD42BC6}"/>
          </ac:spMkLst>
        </pc:spChg>
        <pc:grpChg chg="add del mod">
          <ac:chgData name="Feng Zhang" userId="8c93be85-904b-4385-85fa-062410ad6621" providerId="ADAL" clId="{B01B6651-4DBD-BF47-8BB0-0F4A6D3B1E55}" dt="2020-05-19T15:42:36.852" v="498"/>
          <ac:grpSpMkLst>
            <pc:docMk/>
            <pc:sldMk cId="1399196209" sldId="500"/>
            <ac:grpSpMk id="54" creationId="{A5C98E89-8E36-E343-A808-6BFB19380127}"/>
          </ac:grpSpMkLst>
        </pc:grpChg>
        <pc:grpChg chg="add del mod">
          <ac:chgData name="Feng Zhang" userId="8c93be85-904b-4385-85fa-062410ad6621" providerId="ADAL" clId="{B01B6651-4DBD-BF47-8BB0-0F4A6D3B1E55}" dt="2020-05-19T15:42:17.593" v="495"/>
          <ac:grpSpMkLst>
            <pc:docMk/>
            <pc:sldMk cId="1399196209" sldId="500"/>
            <ac:grpSpMk id="60" creationId="{AD913177-33ED-034B-A330-636544F44F8D}"/>
          </ac:grpSpMkLst>
        </pc:grpChg>
        <pc:grpChg chg="add mod">
          <ac:chgData name="Feng Zhang" userId="8c93be85-904b-4385-85fa-062410ad6621" providerId="ADAL" clId="{B01B6651-4DBD-BF47-8BB0-0F4A6D3B1E55}" dt="2020-05-19T15:42:42.869" v="499" actId="1076"/>
          <ac:grpSpMkLst>
            <pc:docMk/>
            <pc:sldMk cId="1399196209" sldId="500"/>
            <ac:grpSpMk id="66" creationId="{5C597F7D-8BF1-EB43-8827-6BBF6C16B69F}"/>
          </ac:grpSpMkLst>
        </pc:grpChg>
      </pc:sldChg>
      <pc:sldChg chg="addSp delSp modSp">
        <pc:chgData name="Feng Zhang" userId="8c93be85-904b-4385-85fa-062410ad6621" providerId="ADAL" clId="{B01B6651-4DBD-BF47-8BB0-0F4A6D3B1E55}" dt="2020-05-19T15:41:31.341" v="484" actId="207"/>
        <pc:sldMkLst>
          <pc:docMk/>
          <pc:sldMk cId="1035270736" sldId="501"/>
        </pc:sldMkLst>
        <pc:spChg chg="mod">
          <ac:chgData name="Feng Zhang" userId="8c93be85-904b-4385-85fa-062410ad6621" providerId="ADAL" clId="{B01B6651-4DBD-BF47-8BB0-0F4A6D3B1E55}" dt="2020-05-18T17:48:39.908" v="207" actId="207"/>
          <ac:spMkLst>
            <pc:docMk/>
            <pc:sldMk cId="1035270736" sldId="501"/>
            <ac:spMk id="45" creationId="{7241835D-69C3-514F-B262-64A13E7C0375}"/>
          </ac:spMkLst>
        </pc:spChg>
        <pc:spChg chg="mod">
          <ac:chgData name="Feng Zhang" userId="8c93be85-904b-4385-85fa-062410ad6621" providerId="ADAL" clId="{B01B6651-4DBD-BF47-8BB0-0F4A6D3B1E55}" dt="2020-05-18T17:48:24.937" v="206"/>
          <ac:spMkLst>
            <pc:docMk/>
            <pc:sldMk cId="1035270736" sldId="501"/>
            <ac:spMk id="52" creationId="{B1E9D758-89F7-294A-A214-3A6455326735}"/>
          </ac:spMkLst>
        </pc:spChg>
        <pc:spChg chg="mod">
          <ac:chgData name="Feng Zhang" userId="8c93be85-904b-4385-85fa-062410ad6621" providerId="ADAL" clId="{B01B6651-4DBD-BF47-8BB0-0F4A6D3B1E55}" dt="2020-05-18T17:48:24.937" v="206"/>
          <ac:spMkLst>
            <pc:docMk/>
            <pc:sldMk cId="1035270736" sldId="501"/>
            <ac:spMk id="53" creationId="{F3CE5C32-FDB0-9943-9AD8-37751F969F8D}"/>
          </ac:spMkLst>
        </pc:spChg>
        <pc:spChg chg="mod">
          <ac:chgData name="Feng Zhang" userId="8c93be85-904b-4385-85fa-062410ad6621" providerId="ADAL" clId="{B01B6651-4DBD-BF47-8BB0-0F4A6D3B1E55}" dt="2020-05-18T17:48:24.937" v="206"/>
          <ac:spMkLst>
            <pc:docMk/>
            <pc:sldMk cId="1035270736" sldId="501"/>
            <ac:spMk id="54" creationId="{633CC1BC-215E-964E-8B1C-4B936D5DF980}"/>
          </ac:spMkLst>
        </pc:spChg>
        <pc:spChg chg="mod">
          <ac:chgData name="Feng Zhang" userId="8c93be85-904b-4385-85fa-062410ad6621" providerId="ADAL" clId="{B01B6651-4DBD-BF47-8BB0-0F4A6D3B1E55}" dt="2020-05-18T17:48:24.937" v="206"/>
          <ac:spMkLst>
            <pc:docMk/>
            <pc:sldMk cId="1035270736" sldId="501"/>
            <ac:spMk id="55" creationId="{85FA8A90-F780-AB40-AD37-D5F3FCF6AE33}"/>
          </ac:spMkLst>
        </pc:spChg>
        <pc:spChg chg="mod">
          <ac:chgData name="Feng Zhang" userId="8c93be85-904b-4385-85fa-062410ad6621" providerId="ADAL" clId="{B01B6651-4DBD-BF47-8BB0-0F4A6D3B1E55}" dt="2020-05-19T15:40:45.510" v="472"/>
          <ac:spMkLst>
            <pc:docMk/>
            <pc:sldMk cId="1035270736" sldId="501"/>
            <ac:spMk id="59" creationId="{BE8A67F4-36F9-F24B-9454-727497604357}"/>
          </ac:spMkLst>
        </pc:spChg>
        <pc:spChg chg="mod">
          <ac:chgData name="Feng Zhang" userId="8c93be85-904b-4385-85fa-062410ad6621" providerId="ADAL" clId="{B01B6651-4DBD-BF47-8BB0-0F4A6D3B1E55}" dt="2020-05-19T15:40:45.510" v="472"/>
          <ac:spMkLst>
            <pc:docMk/>
            <pc:sldMk cId="1035270736" sldId="501"/>
            <ac:spMk id="60" creationId="{D0DCEFBC-30C6-184F-A1F8-2AF97E05EBBF}"/>
          </ac:spMkLst>
        </pc:spChg>
        <pc:spChg chg="mod">
          <ac:chgData name="Feng Zhang" userId="8c93be85-904b-4385-85fa-062410ad6621" providerId="ADAL" clId="{B01B6651-4DBD-BF47-8BB0-0F4A6D3B1E55}" dt="2020-05-19T15:40:45.510" v="472"/>
          <ac:spMkLst>
            <pc:docMk/>
            <pc:sldMk cId="1035270736" sldId="501"/>
            <ac:spMk id="61" creationId="{04503583-3622-1948-8E7B-FE29551BDDCE}"/>
          </ac:spMkLst>
        </pc:spChg>
        <pc:spChg chg="mod">
          <ac:chgData name="Feng Zhang" userId="8c93be85-904b-4385-85fa-062410ad6621" providerId="ADAL" clId="{B01B6651-4DBD-BF47-8BB0-0F4A6D3B1E55}" dt="2020-05-19T15:40:45.510" v="472"/>
          <ac:spMkLst>
            <pc:docMk/>
            <pc:sldMk cId="1035270736" sldId="501"/>
            <ac:spMk id="62" creationId="{E14BE07A-12A6-4D4C-9351-9D626EAEB0A7}"/>
          </ac:spMkLst>
        </pc:spChg>
        <pc:spChg chg="mod">
          <ac:chgData name="Feng Zhang" userId="8c93be85-904b-4385-85fa-062410ad6621" providerId="ADAL" clId="{B01B6651-4DBD-BF47-8BB0-0F4A6D3B1E55}" dt="2020-05-19T15:40:45.510" v="472"/>
          <ac:spMkLst>
            <pc:docMk/>
            <pc:sldMk cId="1035270736" sldId="501"/>
            <ac:spMk id="63" creationId="{E3B2AC32-4EC8-8342-8375-8A38952B1EB2}"/>
          </ac:spMkLst>
        </pc:spChg>
        <pc:spChg chg="mod">
          <ac:chgData name="Feng Zhang" userId="8c93be85-904b-4385-85fa-062410ad6621" providerId="ADAL" clId="{B01B6651-4DBD-BF47-8BB0-0F4A6D3B1E55}" dt="2020-05-19T15:41:31.341" v="484" actId="207"/>
          <ac:spMkLst>
            <pc:docMk/>
            <pc:sldMk cId="1035270736" sldId="501"/>
            <ac:spMk id="65" creationId="{E518701B-7D56-9E4D-BC8B-A1A134CEF94D}"/>
          </ac:spMkLst>
        </pc:spChg>
        <pc:spChg chg="mod">
          <ac:chgData name="Feng Zhang" userId="8c93be85-904b-4385-85fa-062410ad6621" providerId="ADAL" clId="{B01B6651-4DBD-BF47-8BB0-0F4A6D3B1E55}" dt="2020-05-19T15:40:54.967" v="474"/>
          <ac:spMkLst>
            <pc:docMk/>
            <pc:sldMk cId="1035270736" sldId="501"/>
            <ac:spMk id="66" creationId="{1B920EB4-6B88-CD40-8A49-E1CFC49D4165}"/>
          </ac:spMkLst>
        </pc:spChg>
        <pc:spChg chg="mod">
          <ac:chgData name="Feng Zhang" userId="8c93be85-904b-4385-85fa-062410ad6621" providerId="ADAL" clId="{B01B6651-4DBD-BF47-8BB0-0F4A6D3B1E55}" dt="2020-05-19T15:40:54.967" v="474"/>
          <ac:spMkLst>
            <pc:docMk/>
            <pc:sldMk cId="1035270736" sldId="501"/>
            <ac:spMk id="67" creationId="{E39A4AA9-0C39-5244-B955-6073CE8C1E37}"/>
          </ac:spMkLst>
        </pc:spChg>
        <pc:spChg chg="mod">
          <ac:chgData name="Feng Zhang" userId="8c93be85-904b-4385-85fa-062410ad6621" providerId="ADAL" clId="{B01B6651-4DBD-BF47-8BB0-0F4A6D3B1E55}" dt="2020-05-19T15:40:54.967" v="474"/>
          <ac:spMkLst>
            <pc:docMk/>
            <pc:sldMk cId="1035270736" sldId="501"/>
            <ac:spMk id="68" creationId="{69737AE9-8709-1547-B9A4-A9DC4E04B4ED}"/>
          </ac:spMkLst>
        </pc:spChg>
        <pc:spChg chg="mod">
          <ac:chgData name="Feng Zhang" userId="8c93be85-904b-4385-85fa-062410ad6621" providerId="ADAL" clId="{B01B6651-4DBD-BF47-8BB0-0F4A6D3B1E55}" dt="2020-05-19T15:40:54.967" v="474"/>
          <ac:spMkLst>
            <pc:docMk/>
            <pc:sldMk cId="1035270736" sldId="501"/>
            <ac:spMk id="69" creationId="{96AC971B-256D-5E43-8E9E-E591CDCF7960}"/>
          </ac:spMkLst>
        </pc:spChg>
        <pc:grpChg chg="add del mod">
          <ac:chgData name="Feng Zhang" userId="8c93be85-904b-4385-85fa-062410ad6621" providerId="ADAL" clId="{B01B6651-4DBD-BF47-8BB0-0F4A6D3B1E55}" dt="2020-05-19T15:41:23.883" v="482"/>
          <ac:grpSpMkLst>
            <pc:docMk/>
            <pc:sldMk cId="1035270736" sldId="501"/>
            <ac:grpSpMk id="44" creationId="{A91748DB-C446-2044-AC33-6D07AE0EDAE6}"/>
          </ac:grpSpMkLst>
        </pc:grpChg>
        <pc:grpChg chg="add del mod">
          <ac:chgData name="Feng Zhang" userId="8c93be85-904b-4385-85fa-062410ad6621" providerId="ADAL" clId="{B01B6651-4DBD-BF47-8BB0-0F4A6D3B1E55}" dt="2020-05-19T15:40:47.374" v="473"/>
          <ac:grpSpMkLst>
            <pc:docMk/>
            <pc:sldMk cId="1035270736" sldId="501"/>
            <ac:grpSpMk id="56" creationId="{8A176561-4A78-EE4C-B52C-61A598143C97}"/>
          </ac:grpSpMkLst>
        </pc:grpChg>
        <pc:grpChg chg="add mod">
          <ac:chgData name="Feng Zhang" userId="8c93be85-904b-4385-85fa-062410ad6621" providerId="ADAL" clId="{B01B6651-4DBD-BF47-8BB0-0F4A6D3B1E55}" dt="2020-05-19T15:41:24.671" v="483" actId="1076"/>
          <ac:grpSpMkLst>
            <pc:docMk/>
            <pc:sldMk cId="1035270736" sldId="501"/>
            <ac:grpSpMk id="64" creationId="{3C72C9B6-91AC-CD4F-97E9-67D8411E7BFB}"/>
          </ac:grpSpMkLst>
        </pc:grpChg>
      </pc:sldChg>
      <pc:sldChg chg="addSp delSp modSp">
        <pc:chgData name="Feng Zhang" userId="8c93be85-904b-4385-85fa-062410ad6621" providerId="ADAL" clId="{B01B6651-4DBD-BF47-8BB0-0F4A6D3B1E55}" dt="2020-05-19T15:42:09.061" v="493" actId="207"/>
        <pc:sldMkLst>
          <pc:docMk/>
          <pc:sldMk cId="1920931149" sldId="502"/>
        </pc:sldMkLst>
        <pc:spChg chg="mod">
          <ac:chgData name="Feng Zhang" userId="8c93be85-904b-4385-85fa-062410ad6621" providerId="ADAL" clId="{B01B6651-4DBD-BF47-8BB0-0F4A6D3B1E55}" dt="2020-05-18T17:48:55.337" v="208"/>
          <ac:spMkLst>
            <pc:docMk/>
            <pc:sldMk cId="1920931149" sldId="502"/>
            <ac:spMk id="5" creationId="{CE0DE016-DB9B-1F47-959D-C0FBB62B1821}"/>
          </ac:spMkLst>
        </pc:spChg>
        <pc:spChg chg="mod">
          <ac:chgData name="Feng Zhang" userId="8c93be85-904b-4385-85fa-062410ad6621" providerId="ADAL" clId="{B01B6651-4DBD-BF47-8BB0-0F4A6D3B1E55}" dt="2020-05-18T17:48:55.337" v="208"/>
          <ac:spMkLst>
            <pc:docMk/>
            <pc:sldMk cId="1920931149" sldId="502"/>
            <ac:spMk id="7" creationId="{0ACDB1C5-6B70-7843-9EAF-E94394B7326F}"/>
          </ac:spMkLst>
        </pc:spChg>
        <pc:spChg chg="mod">
          <ac:chgData name="Feng Zhang" userId="8c93be85-904b-4385-85fa-062410ad6621" providerId="ADAL" clId="{B01B6651-4DBD-BF47-8BB0-0F4A6D3B1E55}" dt="2020-05-18T17:48:55.337" v="208"/>
          <ac:spMkLst>
            <pc:docMk/>
            <pc:sldMk cId="1920931149" sldId="502"/>
            <ac:spMk id="8" creationId="{997AF9E6-15A8-EE42-B838-79A355FCDA8A}"/>
          </ac:spMkLst>
        </pc:spChg>
        <pc:spChg chg="mod">
          <ac:chgData name="Feng Zhang" userId="8c93be85-904b-4385-85fa-062410ad6621" providerId="ADAL" clId="{B01B6651-4DBD-BF47-8BB0-0F4A6D3B1E55}" dt="2020-05-18T17:49:11.158" v="209" actId="207"/>
          <ac:spMkLst>
            <pc:docMk/>
            <pc:sldMk cId="1920931149" sldId="502"/>
            <ac:spMk id="9" creationId="{04AE9BBF-7211-384A-83BB-63C5D97CCE29}"/>
          </ac:spMkLst>
        </pc:spChg>
        <pc:spChg chg="mod">
          <ac:chgData name="Feng Zhang" userId="8c93be85-904b-4385-85fa-062410ad6621" providerId="ADAL" clId="{B01B6651-4DBD-BF47-8BB0-0F4A6D3B1E55}" dt="2020-05-18T17:48:55.337" v="208"/>
          <ac:spMkLst>
            <pc:docMk/>
            <pc:sldMk cId="1920931149" sldId="502"/>
            <ac:spMk id="10" creationId="{966B9F9B-C348-744A-9DF2-921AE3150262}"/>
          </ac:spMkLst>
        </pc:spChg>
        <pc:spChg chg="mod">
          <ac:chgData name="Feng Zhang" userId="8c93be85-904b-4385-85fa-062410ad6621" providerId="ADAL" clId="{B01B6651-4DBD-BF47-8BB0-0F4A6D3B1E55}" dt="2020-05-19T15:41:43.518" v="485"/>
          <ac:spMkLst>
            <pc:docMk/>
            <pc:sldMk cId="1920931149" sldId="502"/>
            <ac:spMk id="12" creationId="{86A76AF5-C99C-584B-9C4E-6728C9FE1CA7}"/>
          </ac:spMkLst>
        </pc:spChg>
        <pc:spChg chg="mod">
          <ac:chgData name="Feng Zhang" userId="8c93be85-904b-4385-85fa-062410ad6621" providerId="ADAL" clId="{B01B6651-4DBD-BF47-8BB0-0F4A6D3B1E55}" dt="2020-05-19T15:41:43.518" v="485"/>
          <ac:spMkLst>
            <pc:docMk/>
            <pc:sldMk cId="1920931149" sldId="502"/>
            <ac:spMk id="13" creationId="{FFEC7823-66BB-6B42-9655-3B63DD449AC1}"/>
          </ac:spMkLst>
        </pc:spChg>
        <pc:spChg chg="mod">
          <ac:chgData name="Feng Zhang" userId="8c93be85-904b-4385-85fa-062410ad6621" providerId="ADAL" clId="{B01B6651-4DBD-BF47-8BB0-0F4A6D3B1E55}" dt="2020-05-19T15:41:43.518" v="485"/>
          <ac:spMkLst>
            <pc:docMk/>
            <pc:sldMk cId="1920931149" sldId="502"/>
            <ac:spMk id="14" creationId="{93760CC0-6C7E-0D4F-B75A-B79AFA723C8C}"/>
          </ac:spMkLst>
        </pc:spChg>
        <pc:spChg chg="mod">
          <ac:chgData name="Feng Zhang" userId="8c93be85-904b-4385-85fa-062410ad6621" providerId="ADAL" clId="{B01B6651-4DBD-BF47-8BB0-0F4A6D3B1E55}" dt="2020-05-19T15:42:09.061" v="493" actId="207"/>
          <ac:spMkLst>
            <pc:docMk/>
            <pc:sldMk cId="1920931149" sldId="502"/>
            <ac:spMk id="15" creationId="{0361EE8F-718B-3D47-9EE4-3FCD4C4711CC}"/>
          </ac:spMkLst>
        </pc:spChg>
        <pc:spChg chg="mod">
          <ac:chgData name="Feng Zhang" userId="8c93be85-904b-4385-85fa-062410ad6621" providerId="ADAL" clId="{B01B6651-4DBD-BF47-8BB0-0F4A6D3B1E55}" dt="2020-05-19T15:41:43.518" v="485"/>
          <ac:spMkLst>
            <pc:docMk/>
            <pc:sldMk cId="1920931149" sldId="502"/>
            <ac:spMk id="16" creationId="{260A074F-B129-BB40-9C46-79B226F8FFC3}"/>
          </ac:spMkLst>
        </pc:spChg>
        <pc:grpChg chg="add del mod">
          <ac:chgData name="Feng Zhang" userId="8c93be85-904b-4385-85fa-062410ad6621" providerId="ADAL" clId="{B01B6651-4DBD-BF47-8BB0-0F4A6D3B1E55}" dt="2020-05-19T15:42:01.515" v="491"/>
          <ac:grpSpMkLst>
            <pc:docMk/>
            <pc:sldMk cId="1920931149" sldId="502"/>
            <ac:grpSpMk id="4" creationId="{855A3D98-3757-D04D-B9A1-B39A9D130B8B}"/>
          </ac:grpSpMkLst>
        </pc:grpChg>
        <pc:grpChg chg="add mod">
          <ac:chgData name="Feng Zhang" userId="8c93be85-904b-4385-85fa-062410ad6621" providerId="ADAL" clId="{B01B6651-4DBD-BF47-8BB0-0F4A6D3B1E55}" dt="2020-05-19T15:42:02.291" v="492" actId="1076"/>
          <ac:grpSpMkLst>
            <pc:docMk/>
            <pc:sldMk cId="1920931149" sldId="502"/>
            <ac:grpSpMk id="11" creationId="{EA86395A-0036-C843-8038-416DD502B584}"/>
          </ac:grpSpMkLst>
        </pc:grpChg>
      </pc:sldChg>
      <pc:sldChg chg="delSp modSp add del">
        <pc:chgData name="Feng Zhang" userId="8c93be85-904b-4385-85fa-062410ad6621" providerId="ADAL" clId="{B01B6651-4DBD-BF47-8BB0-0F4A6D3B1E55}" dt="2020-05-19T15:44:31.920" v="511" actId="2696"/>
        <pc:sldMkLst>
          <pc:docMk/>
          <pc:sldMk cId="1763026506" sldId="540"/>
        </pc:sldMkLst>
        <pc:spChg chg="mod">
          <ac:chgData name="Feng Zhang" userId="8c93be85-904b-4385-85fa-062410ad6621" providerId="ADAL" clId="{B01B6651-4DBD-BF47-8BB0-0F4A6D3B1E55}" dt="2020-05-18T17:52:00.987" v="234" actId="1076"/>
          <ac:spMkLst>
            <pc:docMk/>
            <pc:sldMk cId="1763026506" sldId="540"/>
            <ac:spMk id="16" creationId="{00000000-0000-0000-0000-000000000000}"/>
          </ac:spMkLst>
        </pc:spChg>
        <pc:spChg chg="del">
          <ac:chgData name="Feng Zhang" userId="8c93be85-904b-4385-85fa-062410ad6621" providerId="ADAL" clId="{B01B6651-4DBD-BF47-8BB0-0F4A6D3B1E55}" dt="2020-05-18T17:57:35.082" v="281"/>
          <ac:spMkLst>
            <pc:docMk/>
            <pc:sldMk cId="1763026506" sldId="540"/>
            <ac:spMk id="22" creationId="{00000000-0000-0000-0000-000000000000}"/>
          </ac:spMkLst>
        </pc:spChg>
        <pc:spChg chg="mod">
          <ac:chgData name="Feng Zhang" userId="8c93be85-904b-4385-85fa-062410ad6621" providerId="ADAL" clId="{B01B6651-4DBD-BF47-8BB0-0F4A6D3B1E55}" dt="2020-05-18T17:57:22.453" v="277" actId="20577"/>
          <ac:spMkLst>
            <pc:docMk/>
            <pc:sldMk cId="1763026506" sldId="540"/>
            <ac:spMk id="23" creationId="{00000000-0000-0000-0000-000000000000}"/>
          </ac:spMkLst>
        </pc:spChg>
        <pc:spChg chg="mod">
          <ac:chgData name="Feng Zhang" userId="8c93be85-904b-4385-85fa-062410ad6621" providerId="ADAL" clId="{B01B6651-4DBD-BF47-8BB0-0F4A6D3B1E55}" dt="2020-05-18T17:51:08.215" v="216" actId="20577"/>
          <ac:spMkLst>
            <pc:docMk/>
            <pc:sldMk cId="1763026506" sldId="540"/>
            <ac:spMk id="24" creationId="{00000000-0000-0000-0000-000000000000}"/>
          </ac:spMkLst>
        </pc:spChg>
        <pc:spChg chg="mod">
          <ac:chgData name="Feng Zhang" userId="8c93be85-904b-4385-85fa-062410ad6621" providerId="ADAL" clId="{B01B6651-4DBD-BF47-8BB0-0F4A6D3B1E55}" dt="2020-05-18T17:51:49.491" v="222" actId="20577"/>
          <ac:spMkLst>
            <pc:docMk/>
            <pc:sldMk cId="1763026506" sldId="540"/>
            <ac:spMk id="25" creationId="{00000000-0000-0000-0000-000000000000}"/>
          </ac:spMkLst>
        </pc:spChg>
        <pc:spChg chg="del">
          <ac:chgData name="Feng Zhang" userId="8c93be85-904b-4385-85fa-062410ad6621" providerId="ADAL" clId="{B01B6651-4DBD-BF47-8BB0-0F4A6D3B1E55}" dt="2020-05-18T17:57:32.930" v="280"/>
          <ac:spMkLst>
            <pc:docMk/>
            <pc:sldMk cId="1763026506" sldId="540"/>
            <ac:spMk id="28" creationId="{00000000-0000-0000-0000-000000000000}"/>
          </ac:spMkLst>
        </pc:spChg>
        <pc:spChg chg="mod">
          <ac:chgData name="Feng Zhang" userId="8c93be85-904b-4385-85fa-062410ad6621" providerId="ADAL" clId="{B01B6651-4DBD-BF47-8BB0-0F4A6D3B1E55}" dt="2020-05-18T17:37:27.417" v="153" actId="1076"/>
          <ac:spMkLst>
            <pc:docMk/>
            <pc:sldMk cId="1763026506" sldId="540"/>
            <ac:spMk id="31" creationId="{00000000-0000-0000-0000-000000000000}"/>
          </ac:spMkLst>
        </pc:spChg>
        <pc:spChg chg="mod">
          <ac:chgData name="Feng Zhang" userId="8c93be85-904b-4385-85fa-062410ad6621" providerId="ADAL" clId="{B01B6651-4DBD-BF47-8BB0-0F4A6D3B1E55}" dt="2020-05-18T17:55:30.254" v="259" actId="20577"/>
          <ac:spMkLst>
            <pc:docMk/>
            <pc:sldMk cId="1763026506" sldId="540"/>
            <ac:spMk id="33" creationId="{00000000-0000-0000-0000-000000000000}"/>
          </ac:spMkLst>
        </pc:spChg>
        <pc:spChg chg="del">
          <ac:chgData name="Feng Zhang" userId="8c93be85-904b-4385-85fa-062410ad6621" providerId="ADAL" clId="{B01B6651-4DBD-BF47-8BB0-0F4A6D3B1E55}" dt="2020-05-18T17:57:31.183" v="279"/>
          <ac:spMkLst>
            <pc:docMk/>
            <pc:sldMk cId="1763026506" sldId="540"/>
            <ac:spMk id="36" creationId="{00000000-0000-0000-0000-000000000000}"/>
          </ac:spMkLst>
        </pc:spChg>
        <pc:spChg chg="del">
          <ac:chgData name="Feng Zhang" userId="8c93be85-904b-4385-85fa-062410ad6621" providerId="ADAL" clId="{B01B6651-4DBD-BF47-8BB0-0F4A6D3B1E55}" dt="2020-05-18T17:57:29.266" v="278"/>
          <ac:spMkLst>
            <pc:docMk/>
            <pc:sldMk cId="1763026506" sldId="540"/>
            <ac:spMk id="37" creationId="{00000000-0000-0000-0000-000000000000}"/>
          </ac:spMkLst>
        </pc:spChg>
        <pc:cxnChg chg="mod">
          <ac:chgData name="Feng Zhang" userId="8c93be85-904b-4385-85fa-062410ad6621" providerId="ADAL" clId="{B01B6651-4DBD-BF47-8BB0-0F4A6D3B1E55}" dt="2020-05-18T17:57:41.291" v="282" actId="14100"/>
          <ac:cxnSpMkLst>
            <pc:docMk/>
            <pc:sldMk cId="1763026506" sldId="540"/>
            <ac:cxnSpMk id="5" creationId="{00000000-0000-0000-0000-000000000000}"/>
          </ac:cxnSpMkLst>
        </pc:cxnChg>
      </pc:sldChg>
      <pc:sldChg chg="addSp delSp modSp add">
        <pc:chgData name="Feng Zhang" userId="8c93be85-904b-4385-85fa-062410ad6621" providerId="ADAL" clId="{B01B6651-4DBD-BF47-8BB0-0F4A6D3B1E55}" dt="2020-05-19T15:32:21.470" v="379" actId="1076"/>
        <pc:sldMkLst>
          <pc:docMk/>
          <pc:sldMk cId="3477474502" sldId="541"/>
        </pc:sldMkLst>
        <pc:spChg chg="add mod">
          <ac:chgData name="Feng Zhang" userId="8c93be85-904b-4385-85fa-062410ad6621" providerId="ADAL" clId="{B01B6651-4DBD-BF47-8BB0-0F4A6D3B1E55}" dt="2020-05-19T15:28:19.255" v="344" actId="255"/>
          <ac:spMkLst>
            <pc:docMk/>
            <pc:sldMk cId="3477474502" sldId="541"/>
            <ac:spMk id="4" creationId="{D6F9F354-6A13-AF41-8DA0-9FA96BB20337}"/>
          </ac:spMkLst>
        </pc:spChg>
        <pc:spChg chg="mod">
          <ac:chgData name="Feng Zhang" userId="8c93be85-904b-4385-85fa-062410ad6621" providerId="ADAL" clId="{B01B6651-4DBD-BF47-8BB0-0F4A6D3B1E55}" dt="2020-05-18T17:27:09.404" v="55" actId="207"/>
          <ac:spMkLst>
            <pc:docMk/>
            <pc:sldMk cId="3477474502" sldId="541"/>
            <ac:spMk id="23" creationId="{560DC273-2DE9-944E-B87B-7D6025437511}"/>
          </ac:spMkLst>
        </pc:spChg>
        <pc:spChg chg="mod">
          <ac:chgData name="Feng Zhang" userId="8c93be85-904b-4385-85fa-062410ad6621" providerId="ADAL" clId="{B01B6651-4DBD-BF47-8BB0-0F4A6D3B1E55}" dt="2020-05-18T17:28:26.340" v="64" actId="207"/>
          <ac:spMkLst>
            <pc:docMk/>
            <pc:sldMk cId="3477474502" sldId="541"/>
            <ac:spMk id="60" creationId="{00000000-0000-0000-0000-000000000000}"/>
          </ac:spMkLst>
        </pc:spChg>
        <pc:spChg chg="mod">
          <ac:chgData name="Feng Zhang" userId="8c93be85-904b-4385-85fa-062410ad6621" providerId="ADAL" clId="{B01B6651-4DBD-BF47-8BB0-0F4A6D3B1E55}" dt="2020-05-18T17:28:31.789" v="65" actId="207"/>
          <ac:spMkLst>
            <pc:docMk/>
            <pc:sldMk cId="3477474502" sldId="541"/>
            <ac:spMk id="61" creationId="{00000000-0000-0000-0000-000000000000}"/>
          </ac:spMkLst>
        </pc:spChg>
        <pc:spChg chg="mod">
          <ac:chgData name="Feng Zhang" userId="8c93be85-904b-4385-85fa-062410ad6621" providerId="ADAL" clId="{B01B6651-4DBD-BF47-8BB0-0F4A6D3B1E55}" dt="2020-05-18T17:29:05.930" v="68" actId="207"/>
          <ac:spMkLst>
            <pc:docMk/>
            <pc:sldMk cId="3477474502" sldId="541"/>
            <ac:spMk id="62" creationId="{00000000-0000-0000-0000-000000000000}"/>
          </ac:spMkLst>
        </pc:spChg>
        <pc:spChg chg="mod">
          <ac:chgData name="Feng Zhang" userId="8c93be85-904b-4385-85fa-062410ad6621" providerId="ADAL" clId="{B01B6651-4DBD-BF47-8BB0-0F4A6D3B1E55}" dt="2020-05-18T17:29:14.810" v="70" actId="207"/>
          <ac:spMkLst>
            <pc:docMk/>
            <pc:sldMk cId="3477474502" sldId="541"/>
            <ac:spMk id="63" creationId="{00000000-0000-0000-0000-000000000000}"/>
          </ac:spMkLst>
        </pc:spChg>
        <pc:spChg chg="mod">
          <ac:chgData name="Feng Zhang" userId="8c93be85-904b-4385-85fa-062410ad6621" providerId="ADAL" clId="{B01B6651-4DBD-BF47-8BB0-0F4A6D3B1E55}" dt="2020-05-18T17:29:18.308" v="71" actId="207"/>
          <ac:spMkLst>
            <pc:docMk/>
            <pc:sldMk cId="3477474502" sldId="541"/>
            <ac:spMk id="64" creationId="{00000000-0000-0000-0000-000000000000}"/>
          </ac:spMkLst>
        </pc:spChg>
        <pc:spChg chg="mod">
          <ac:chgData name="Feng Zhang" userId="8c93be85-904b-4385-85fa-062410ad6621" providerId="ADAL" clId="{B01B6651-4DBD-BF47-8BB0-0F4A6D3B1E55}" dt="2020-05-18T17:29:41.539" v="76" actId="207"/>
          <ac:spMkLst>
            <pc:docMk/>
            <pc:sldMk cId="3477474502" sldId="541"/>
            <ac:spMk id="65" creationId="{00000000-0000-0000-0000-000000000000}"/>
          </ac:spMkLst>
        </pc:spChg>
        <pc:spChg chg="mod">
          <ac:chgData name="Feng Zhang" userId="8c93be85-904b-4385-85fa-062410ad6621" providerId="ADAL" clId="{B01B6651-4DBD-BF47-8BB0-0F4A6D3B1E55}" dt="2020-05-18T17:29:36.827" v="75" actId="207"/>
          <ac:spMkLst>
            <pc:docMk/>
            <pc:sldMk cId="3477474502" sldId="541"/>
            <ac:spMk id="66" creationId="{00000000-0000-0000-0000-000000000000}"/>
          </ac:spMkLst>
        </pc:spChg>
        <pc:spChg chg="mod">
          <ac:chgData name="Feng Zhang" userId="8c93be85-904b-4385-85fa-062410ad6621" providerId="ADAL" clId="{B01B6651-4DBD-BF47-8BB0-0F4A6D3B1E55}" dt="2020-05-18T17:29:46.458" v="77" actId="207"/>
          <ac:spMkLst>
            <pc:docMk/>
            <pc:sldMk cId="3477474502" sldId="541"/>
            <ac:spMk id="67" creationId="{00000000-0000-0000-0000-000000000000}"/>
          </ac:spMkLst>
        </pc:spChg>
        <pc:spChg chg="add mod">
          <ac:chgData name="Feng Zhang" userId="8c93be85-904b-4385-85fa-062410ad6621" providerId="ADAL" clId="{B01B6651-4DBD-BF47-8BB0-0F4A6D3B1E55}" dt="2020-05-19T15:28:14.452" v="343" actId="255"/>
          <ac:spMkLst>
            <pc:docMk/>
            <pc:sldMk cId="3477474502" sldId="541"/>
            <ac:spMk id="80" creationId="{0E5F2508-D037-9C43-8578-158AC867A248}"/>
          </ac:spMkLst>
        </pc:spChg>
        <pc:spChg chg="mod">
          <ac:chgData name="Feng Zhang" userId="8c93be85-904b-4385-85fa-062410ad6621" providerId="ADAL" clId="{B01B6651-4DBD-BF47-8BB0-0F4A6D3B1E55}" dt="2020-05-15T19:01:44.655" v="1" actId="692"/>
          <ac:spMkLst>
            <pc:docMk/>
            <pc:sldMk cId="3477474502" sldId="541"/>
            <ac:spMk id="85" creationId="{00000000-0000-0000-0000-000000000000}"/>
          </ac:spMkLst>
        </pc:spChg>
        <pc:spChg chg="mod">
          <ac:chgData name="Feng Zhang" userId="8c93be85-904b-4385-85fa-062410ad6621" providerId="ADAL" clId="{B01B6651-4DBD-BF47-8BB0-0F4A6D3B1E55}" dt="2020-05-18T17:35:39.359" v="121" actId="1076"/>
          <ac:spMkLst>
            <pc:docMk/>
            <pc:sldMk cId="3477474502" sldId="541"/>
            <ac:spMk id="87" creationId="{00000000-0000-0000-0000-000000000000}"/>
          </ac:spMkLst>
        </pc:spChg>
        <pc:spChg chg="mod">
          <ac:chgData name="Feng Zhang" userId="8c93be85-904b-4385-85fa-062410ad6621" providerId="ADAL" clId="{B01B6651-4DBD-BF47-8BB0-0F4A6D3B1E55}" dt="2020-05-18T17:34:08.367" v="113" actId="207"/>
          <ac:spMkLst>
            <pc:docMk/>
            <pc:sldMk cId="3477474502" sldId="541"/>
            <ac:spMk id="88" creationId="{00000000-0000-0000-0000-000000000000}"/>
          </ac:spMkLst>
        </pc:spChg>
        <pc:spChg chg="mod">
          <ac:chgData name="Feng Zhang" userId="8c93be85-904b-4385-85fa-062410ad6621" providerId="ADAL" clId="{B01B6651-4DBD-BF47-8BB0-0F4A6D3B1E55}" dt="2020-05-18T17:34:42.400" v="118" actId="207"/>
          <ac:spMkLst>
            <pc:docMk/>
            <pc:sldMk cId="3477474502" sldId="541"/>
            <ac:spMk id="89" creationId="{00000000-0000-0000-0000-000000000000}"/>
          </ac:spMkLst>
        </pc:spChg>
        <pc:spChg chg="add mod">
          <ac:chgData name="Feng Zhang" userId="8c93be85-904b-4385-85fa-062410ad6621" providerId="ADAL" clId="{B01B6651-4DBD-BF47-8BB0-0F4A6D3B1E55}" dt="2020-05-19T15:31:24.893" v="373" actId="1076"/>
          <ac:spMkLst>
            <pc:docMk/>
            <pc:sldMk cId="3477474502" sldId="541"/>
            <ac:spMk id="91" creationId="{D7E6704E-1058-2545-87EC-93F29A968C29}"/>
          </ac:spMkLst>
        </pc:spChg>
        <pc:spChg chg="mod">
          <ac:chgData name="Feng Zhang" userId="8c93be85-904b-4385-85fa-062410ad6621" providerId="ADAL" clId="{B01B6651-4DBD-BF47-8BB0-0F4A6D3B1E55}" dt="2020-05-18T17:35:51.871" v="122" actId="207"/>
          <ac:spMkLst>
            <pc:docMk/>
            <pc:sldMk cId="3477474502" sldId="541"/>
            <ac:spMk id="93" creationId="{00000000-0000-0000-0000-000000000000}"/>
          </ac:spMkLst>
        </pc:spChg>
        <pc:spChg chg="mod">
          <ac:chgData name="Feng Zhang" userId="8c93be85-904b-4385-85fa-062410ad6621" providerId="ADAL" clId="{B01B6651-4DBD-BF47-8BB0-0F4A6D3B1E55}" dt="2020-05-18T17:35:32.159" v="120" actId="207"/>
          <ac:spMkLst>
            <pc:docMk/>
            <pc:sldMk cId="3477474502" sldId="541"/>
            <ac:spMk id="113" creationId="{00000000-0000-0000-0000-000000000000}"/>
          </ac:spMkLst>
        </pc:spChg>
        <pc:spChg chg="mod">
          <ac:chgData name="Feng Zhang" userId="8c93be85-904b-4385-85fa-062410ad6621" providerId="ADAL" clId="{B01B6651-4DBD-BF47-8BB0-0F4A6D3B1E55}" dt="2020-05-18T17:36:19.881" v="125" actId="207"/>
          <ac:spMkLst>
            <pc:docMk/>
            <pc:sldMk cId="3477474502" sldId="541"/>
            <ac:spMk id="114" creationId="{00000000-0000-0000-0000-000000000000}"/>
          </ac:spMkLst>
        </pc:spChg>
        <pc:spChg chg="mod">
          <ac:chgData name="Feng Zhang" userId="8c93be85-904b-4385-85fa-062410ad6621" providerId="ADAL" clId="{B01B6651-4DBD-BF47-8BB0-0F4A6D3B1E55}" dt="2020-05-18T17:36:28.075" v="126" actId="207"/>
          <ac:spMkLst>
            <pc:docMk/>
            <pc:sldMk cId="3477474502" sldId="541"/>
            <ac:spMk id="117" creationId="{00000000-0000-0000-0000-000000000000}"/>
          </ac:spMkLst>
        </pc:spChg>
        <pc:spChg chg="mod">
          <ac:chgData name="Feng Zhang" userId="8c93be85-904b-4385-85fa-062410ad6621" providerId="ADAL" clId="{B01B6651-4DBD-BF47-8BB0-0F4A6D3B1E55}" dt="2020-05-18T17:31:25.221" v="93"/>
          <ac:spMkLst>
            <pc:docMk/>
            <pc:sldMk cId="3477474502" sldId="541"/>
            <ac:spMk id="122" creationId="{1BDB900D-8307-AA44-9B5C-5E7AE3ED485C}"/>
          </ac:spMkLst>
        </pc:spChg>
        <pc:spChg chg="mod">
          <ac:chgData name="Feng Zhang" userId="8c93be85-904b-4385-85fa-062410ad6621" providerId="ADAL" clId="{B01B6651-4DBD-BF47-8BB0-0F4A6D3B1E55}" dt="2020-05-18T17:31:25.221" v="93"/>
          <ac:spMkLst>
            <pc:docMk/>
            <pc:sldMk cId="3477474502" sldId="541"/>
            <ac:spMk id="123" creationId="{80D71F78-900F-3941-A61C-9A2794DC9D21}"/>
          </ac:spMkLst>
        </pc:spChg>
        <pc:spChg chg="mod">
          <ac:chgData name="Feng Zhang" userId="8c93be85-904b-4385-85fa-062410ad6621" providerId="ADAL" clId="{B01B6651-4DBD-BF47-8BB0-0F4A6D3B1E55}" dt="2020-05-18T17:31:25.221" v="93"/>
          <ac:spMkLst>
            <pc:docMk/>
            <pc:sldMk cId="3477474502" sldId="541"/>
            <ac:spMk id="124" creationId="{D69BA7EE-3FD5-F042-AF0B-7F7AF25F3525}"/>
          </ac:spMkLst>
        </pc:spChg>
        <pc:spChg chg="mod">
          <ac:chgData name="Feng Zhang" userId="8c93be85-904b-4385-85fa-062410ad6621" providerId="ADAL" clId="{B01B6651-4DBD-BF47-8BB0-0F4A6D3B1E55}" dt="2020-05-18T17:31:25.221" v="93"/>
          <ac:spMkLst>
            <pc:docMk/>
            <pc:sldMk cId="3477474502" sldId="541"/>
            <ac:spMk id="125" creationId="{CF7189AD-0BCE-1142-A5E8-D8196BB33A2F}"/>
          </ac:spMkLst>
        </pc:spChg>
        <pc:spChg chg="mod">
          <ac:chgData name="Feng Zhang" userId="8c93be85-904b-4385-85fa-062410ad6621" providerId="ADAL" clId="{B01B6651-4DBD-BF47-8BB0-0F4A6D3B1E55}" dt="2020-05-18T17:31:25.221" v="93"/>
          <ac:spMkLst>
            <pc:docMk/>
            <pc:sldMk cId="3477474502" sldId="541"/>
            <ac:spMk id="126" creationId="{E6FB2075-C37E-DB44-B9CE-2712404BA626}"/>
          </ac:spMkLst>
        </pc:spChg>
        <pc:spChg chg="mod">
          <ac:chgData name="Feng Zhang" userId="8c93be85-904b-4385-85fa-062410ad6621" providerId="ADAL" clId="{B01B6651-4DBD-BF47-8BB0-0F4A6D3B1E55}" dt="2020-05-18T17:34:24.855" v="116" actId="207"/>
          <ac:spMkLst>
            <pc:docMk/>
            <pc:sldMk cId="3477474502" sldId="541"/>
            <ac:spMk id="127" creationId="{00000000-0000-0000-0000-000000000000}"/>
          </ac:spMkLst>
        </pc:spChg>
        <pc:spChg chg="mod">
          <ac:chgData name="Feng Zhang" userId="8c93be85-904b-4385-85fa-062410ad6621" providerId="ADAL" clId="{B01B6651-4DBD-BF47-8BB0-0F4A6D3B1E55}" dt="2020-05-18T17:36:03.660" v="124" actId="207"/>
          <ac:spMkLst>
            <pc:docMk/>
            <pc:sldMk cId="3477474502" sldId="541"/>
            <ac:spMk id="128" creationId="{00000000-0000-0000-0000-000000000000}"/>
          </ac:spMkLst>
        </pc:spChg>
        <pc:spChg chg="mod">
          <ac:chgData name="Feng Zhang" userId="8c93be85-904b-4385-85fa-062410ad6621" providerId="ADAL" clId="{B01B6651-4DBD-BF47-8BB0-0F4A6D3B1E55}" dt="2020-05-18T17:31:25.221" v="93"/>
          <ac:spMkLst>
            <pc:docMk/>
            <pc:sldMk cId="3477474502" sldId="541"/>
            <ac:spMk id="129" creationId="{1E4B0676-577A-3641-9AB6-7CF3E644522D}"/>
          </ac:spMkLst>
        </pc:spChg>
        <pc:spChg chg="mod">
          <ac:chgData name="Feng Zhang" userId="8c93be85-904b-4385-85fa-062410ad6621" providerId="ADAL" clId="{B01B6651-4DBD-BF47-8BB0-0F4A6D3B1E55}" dt="2020-05-18T17:31:25.221" v="93"/>
          <ac:spMkLst>
            <pc:docMk/>
            <pc:sldMk cId="3477474502" sldId="541"/>
            <ac:spMk id="130" creationId="{17C153E4-7820-7845-B61D-8D068D6706C0}"/>
          </ac:spMkLst>
        </pc:spChg>
        <pc:spChg chg="mod">
          <ac:chgData name="Feng Zhang" userId="8c93be85-904b-4385-85fa-062410ad6621" providerId="ADAL" clId="{B01B6651-4DBD-BF47-8BB0-0F4A6D3B1E55}" dt="2020-05-18T17:31:25.221" v="93"/>
          <ac:spMkLst>
            <pc:docMk/>
            <pc:sldMk cId="3477474502" sldId="541"/>
            <ac:spMk id="131" creationId="{16C7DD0F-2C40-4749-A644-2D2D6EB79C4D}"/>
          </ac:spMkLst>
        </pc:spChg>
        <pc:spChg chg="mod">
          <ac:chgData name="Feng Zhang" userId="8c93be85-904b-4385-85fa-062410ad6621" providerId="ADAL" clId="{B01B6651-4DBD-BF47-8BB0-0F4A6D3B1E55}" dt="2020-05-18T17:31:25.221" v="93"/>
          <ac:spMkLst>
            <pc:docMk/>
            <pc:sldMk cId="3477474502" sldId="541"/>
            <ac:spMk id="132" creationId="{AE6570E1-E056-5F46-96D9-1AE6ADF91022}"/>
          </ac:spMkLst>
        </pc:spChg>
        <pc:spChg chg="mod">
          <ac:chgData name="Feng Zhang" userId="8c93be85-904b-4385-85fa-062410ad6621" providerId="ADAL" clId="{B01B6651-4DBD-BF47-8BB0-0F4A6D3B1E55}" dt="2020-05-18T17:31:25.221" v="93"/>
          <ac:spMkLst>
            <pc:docMk/>
            <pc:sldMk cId="3477474502" sldId="541"/>
            <ac:spMk id="133" creationId="{F0CCB25A-BB46-6341-A79D-D212EA4A40E7}"/>
          </ac:spMkLst>
        </pc:spChg>
        <pc:spChg chg="mod">
          <ac:chgData name="Feng Zhang" userId="8c93be85-904b-4385-85fa-062410ad6621" providerId="ADAL" clId="{B01B6651-4DBD-BF47-8BB0-0F4A6D3B1E55}" dt="2020-05-18T17:31:25.221" v="93"/>
          <ac:spMkLst>
            <pc:docMk/>
            <pc:sldMk cId="3477474502" sldId="541"/>
            <ac:spMk id="134" creationId="{A4026D01-3259-FF42-9A74-7C8817317FA5}"/>
          </ac:spMkLst>
        </pc:spChg>
        <pc:spChg chg="mod">
          <ac:chgData name="Feng Zhang" userId="8c93be85-904b-4385-85fa-062410ad6621" providerId="ADAL" clId="{B01B6651-4DBD-BF47-8BB0-0F4A6D3B1E55}" dt="2020-05-18T17:31:25.221" v="93"/>
          <ac:spMkLst>
            <pc:docMk/>
            <pc:sldMk cId="3477474502" sldId="541"/>
            <ac:spMk id="135" creationId="{C1561832-A3E2-1C49-8F8D-D1BF7AD67711}"/>
          </ac:spMkLst>
        </pc:spChg>
        <pc:spChg chg="mod">
          <ac:chgData name="Feng Zhang" userId="8c93be85-904b-4385-85fa-062410ad6621" providerId="ADAL" clId="{B01B6651-4DBD-BF47-8BB0-0F4A6D3B1E55}" dt="2020-05-18T17:31:25.221" v="93"/>
          <ac:spMkLst>
            <pc:docMk/>
            <pc:sldMk cId="3477474502" sldId="541"/>
            <ac:spMk id="136" creationId="{22A74EE6-33B7-C047-A9B7-EFC80680A488}"/>
          </ac:spMkLst>
        </pc:spChg>
        <pc:spChg chg="mod">
          <ac:chgData name="Feng Zhang" userId="8c93be85-904b-4385-85fa-062410ad6621" providerId="ADAL" clId="{B01B6651-4DBD-BF47-8BB0-0F4A6D3B1E55}" dt="2020-05-18T17:31:25.221" v="93"/>
          <ac:spMkLst>
            <pc:docMk/>
            <pc:sldMk cId="3477474502" sldId="541"/>
            <ac:spMk id="137" creationId="{B2669CBC-6B40-4F48-82A8-F642278D1A31}"/>
          </ac:spMkLst>
        </pc:spChg>
        <pc:spChg chg="mod">
          <ac:chgData name="Feng Zhang" userId="8c93be85-904b-4385-85fa-062410ad6621" providerId="ADAL" clId="{B01B6651-4DBD-BF47-8BB0-0F4A6D3B1E55}" dt="2020-05-18T17:31:25.221" v="93"/>
          <ac:spMkLst>
            <pc:docMk/>
            <pc:sldMk cId="3477474502" sldId="541"/>
            <ac:spMk id="138" creationId="{C1F06C33-EA19-B744-B2BB-F6A96B0E60F7}"/>
          </ac:spMkLst>
        </pc:spChg>
        <pc:spChg chg="mod">
          <ac:chgData name="Feng Zhang" userId="8c93be85-904b-4385-85fa-062410ad6621" providerId="ADAL" clId="{B01B6651-4DBD-BF47-8BB0-0F4A6D3B1E55}" dt="2020-05-18T17:31:25.221" v="93"/>
          <ac:spMkLst>
            <pc:docMk/>
            <pc:sldMk cId="3477474502" sldId="541"/>
            <ac:spMk id="139" creationId="{51607301-4D52-FF4A-A964-EAE1F8A340DD}"/>
          </ac:spMkLst>
        </pc:spChg>
        <pc:spChg chg="mod">
          <ac:chgData name="Feng Zhang" userId="8c93be85-904b-4385-85fa-062410ad6621" providerId="ADAL" clId="{B01B6651-4DBD-BF47-8BB0-0F4A6D3B1E55}" dt="2020-05-18T17:31:25.221" v="93"/>
          <ac:spMkLst>
            <pc:docMk/>
            <pc:sldMk cId="3477474502" sldId="541"/>
            <ac:spMk id="140" creationId="{8AE3F52C-DC95-AB49-9190-6A02AFA48BAE}"/>
          </ac:spMkLst>
        </pc:spChg>
        <pc:spChg chg="mod">
          <ac:chgData name="Feng Zhang" userId="8c93be85-904b-4385-85fa-062410ad6621" providerId="ADAL" clId="{B01B6651-4DBD-BF47-8BB0-0F4A6D3B1E55}" dt="2020-05-18T17:31:25.221" v="93"/>
          <ac:spMkLst>
            <pc:docMk/>
            <pc:sldMk cId="3477474502" sldId="541"/>
            <ac:spMk id="141" creationId="{67131166-D68D-3348-8F46-A5FC2BB8DF6C}"/>
          </ac:spMkLst>
        </pc:spChg>
        <pc:spChg chg="mod">
          <ac:chgData name="Feng Zhang" userId="8c93be85-904b-4385-85fa-062410ad6621" providerId="ADAL" clId="{B01B6651-4DBD-BF47-8BB0-0F4A6D3B1E55}" dt="2020-05-18T17:31:25.221" v="93"/>
          <ac:spMkLst>
            <pc:docMk/>
            <pc:sldMk cId="3477474502" sldId="541"/>
            <ac:spMk id="142" creationId="{C145529C-2868-CD4F-987E-9C9F4293D108}"/>
          </ac:spMkLst>
        </pc:spChg>
        <pc:spChg chg="mod">
          <ac:chgData name="Feng Zhang" userId="8c93be85-904b-4385-85fa-062410ad6621" providerId="ADAL" clId="{B01B6651-4DBD-BF47-8BB0-0F4A6D3B1E55}" dt="2020-05-18T17:31:25.221" v="93"/>
          <ac:spMkLst>
            <pc:docMk/>
            <pc:sldMk cId="3477474502" sldId="541"/>
            <ac:spMk id="143" creationId="{F49D842D-903F-6A4C-BE5B-BE5F89C9B4DD}"/>
          </ac:spMkLst>
        </pc:spChg>
        <pc:spChg chg="mod">
          <ac:chgData name="Feng Zhang" userId="8c93be85-904b-4385-85fa-062410ad6621" providerId="ADAL" clId="{B01B6651-4DBD-BF47-8BB0-0F4A6D3B1E55}" dt="2020-05-18T17:31:25.221" v="93"/>
          <ac:spMkLst>
            <pc:docMk/>
            <pc:sldMk cId="3477474502" sldId="541"/>
            <ac:spMk id="144" creationId="{4C82DD9D-15F1-B94A-9522-EDBA87623E45}"/>
          </ac:spMkLst>
        </pc:spChg>
        <pc:spChg chg="mod">
          <ac:chgData name="Feng Zhang" userId="8c93be85-904b-4385-85fa-062410ad6621" providerId="ADAL" clId="{B01B6651-4DBD-BF47-8BB0-0F4A6D3B1E55}" dt="2020-05-18T17:31:25.221" v="93"/>
          <ac:spMkLst>
            <pc:docMk/>
            <pc:sldMk cId="3477474502" sldId="541"/>
            <ac:spMk id="145" creationId="{BF5E6D16-B334-FE46-9431-D056C79EBA25}"/>
          </ac:spMkLst>
        </pc:spChg>
        <pc:spChg chg="mod">
          <ac:chgData name="Feng Zhang" userId="8c93be85-904b-4385-85fa-062410ad6621" providerId="ADAL" clId="{B01B6651-4DBD-BF47-8BB0-0F4A6D3B1E55}" dt="2020-05-18T17:31:25.221" v="93"/>
          <ac:spMkLst>
            <pc:docMk/>
            <pc:sldMk cId="3477474502" sldId="541"/>
            <ac:spMk id="146" creationId="{490E6BC0-1CEA-3644-B144-1A01EB75369F}"/>
          </ac:spMkLst>
        </pc:spChg>
        <pc:spChg chg="mod">
          <ac:chgData name="Feng Zhang" userId="8c93be85-904b-4385-85fa-062410ad6621" providerId="ADAL" clId="{B01B6651-4DBD-BF47-8BB0-0F4A6D3B1E55}" dt="2020-05-18T17:31:25.221" v="93"/>
          <ac:spMkLst>
            <pc:docMk/>
            <pc:sldMk cId="3477474502" sldId="541"/>
            <ac:spMk id="147" creationId="{C5500E4A-CEC9-C54C-91A4-FC5B736219A5}"/>
          </ac:spMkLst>
        </pc:spChg>
        <pc:spChg chg="mod">
          <ac:chgData name="Feng Zhang" userId="8c93be85-904b-4385-85fa-062410ad6621" providerId="ADAL" clId="{B01B6651-4DBD-BF47-8BB0-0F4A6D3B1E55}" dt="2020-05-18T17:31:25.221" v="93"/>
          <ac:spMkLst>
            <pc:docMk/>
            <pc:sldMk cId="3477474502" sldId="541"/>
            <ac:spMk id="148" creationId="{A820ECD5-37E8-4D4A-B7AE-C0BAB2ADD412}"/>
          </ac:spMkLst>
        </pc:spChg>
        <pc:spChg chg="mod">
          <ac:chgData name="Feng Zhang" userId="8c93be85-904b-4385-85fa-062410ad6621" providerId="ADAL" clId="{B01B6651-4DBD-BF47-8BB0-0F4A6D3B1E55}" dt="2020-05-18T17:31:25.221" v="93"/>
          <ac:spMkLst>
            <pc:docMk/>
            <pc:sldMk cId="3477474502" sldId="541"/>
            <ac:spMk id="149" creationId="{913F4328-D57C-F04E-B09F-37518D0B9F7F}"/>
          </ac:spMkLst>
        </pc:spChg>
        <pc:spChg chg="add mod">
          <ac:chgData name="Feng Zhang" userId="8c93be85-904b-4385-85fa-062410ad6621" providerId="ADAL" clId="{B01B6651-4DBD-BF47-8BB0-0F4A6D3B1E55}" dt="2020-05-19T15:31:58.542" v="376" actId="1076"/>
          <ac:spMkLst>
            <pc:docMk/>
            <pc:sldMk cId="3477474502" sldId="541"/>
            <ac:spMk id="150" creationId="{F7674EC5-EB9F-F144-B828-32A24E4DBD23}"/>
          </ac:spMkLst>
        </pc:spChg>
        <pc:spChg chg="add mod">
          <ac:chgData name="Feng Zhang" userId="8c93be85-904b-4385-85fa-062410ad6621" providerId="ADAL" clId="{B01B6651-4DBD-BF47-8BB0-0F4A6D3B1E55}" dt="2020-05-19T15:32:04.415" v="377" actId="1076"/>
          <ac:spMkLst>
            <pc:docMk/>
            <pc:sldMk cId="3477474502" sldId="541"/>
            <ac:spMk id="151" creationId="{D936C95F-C3AD-CD41-9967-EE1DE3FFB101}"/>
          </ac:spMkLst>
        </pc:spChg>
        <pc:grpChg chg="add mod">
          <ac:chgData name="Feng Zhang" userId="8c93be85-904b-4385-85fa-062410ad6621" providerId="ADAL" clId="{B01B6651-4DBD-BF47-8BB0-0F4A6D3B1E55}" dt="2020-05-19T15:32:21.470" v="379" actId="1076"/>
          <ac:grpSpMkLst>
            <pc:docMk/>
            <pc:sldMk cId="3477474502" sldId="541"/>
            <ac:grpSpMk id="18" creationId="{714AD634-EA8A-8745-96EF-F1F16688747E}"/>
          </ac:grpSpMkLst>
        </pc:grpChg>
        <pc:grpChg chg="add del mod">
          <ac:chgData name="Feng Zhang" userId="8c93be85-904b-4385-85fa-062410ad6621" providerId="ADAL" clId="{B01B6651-4DBD-BF47-8BB0-0F4A6D3B1E55}" dt="2020-05-18T17:31:26.760" v="94"/>
          <ac:grpSpMkLst>
            <pc:docMk/>
            <pc:sldMk cId="3477474502" sldId="541"/>
            <ac:grpSpMk id="102" creationId="{92F0C772-E677-2444-9D00-3C751C1925EA}"/>
          </ac:grpSpMkLst>
        </pc:grpChg>
        <pc:cxnChg chg="mod">
          <ac:chgData name="Feng Zhang" userId="8c93be85-904b-4385-85fa-062410ad6621" providerId="ADAL" clId="{B01B6651-4DBD-BF47-8BB0-0F4A6D3B1E55}" dt="2020-05-18T17:31:25.221" v="93"/>
          <ac:cxnSpMkLst>
            <pc:docMk/>
            <pc:sldMk cId="3477474502" sldId="541"/>
            <ac:cxnSpMk id="103" creationId="{B5DACBBF-70BF-E84A-90D3-2DEA2C477385}"/>
          </ac:cxnSpMkLst>
        </pc:cxnChg>
        <pc:cxnChg chg="mod">
          <ac:chgData name="Feng Zhang" userId="8c93be85-904b-4385-85fa-062410ad6621" providerId="ADAL" clId="{B01B6651-4DBD-BF47-8BB0-0F4A6D3B1E55}" dt="2020-05-18T17:31:25.221" v="93"/>
          <ac:cxnSpMkLst>
            <pc:docMk/>
            <pc:sldMk cId="3477474502" sldId="541"/>
            <ac:cxnSpMk id="104" creationId="{08C62371-5257-A847-8CC5-F6C76AC45C07}"/>
          </ac:cxnSpMkLst>
        </pc:cxnChg>
        <pc:cxnChg chg="mod">
          <ac:chgData name="Feng Zhang" userId="8c93be85-904b-4385-85fa-062410ad6621" providerId="ADAL" clId="{B01B6651-4DBD-BF47-8BB0-0F4A6D3B1E55}" dt="2020-05-18T17:31:25.221" v="93"/>
          <ac:cxnSpMkLst>
            <pc:docMk/>
            <pc:sldMk cId="3477474502" sldId="541"/>
            <ac:cxnSpMk id="105" creationId="{885E609F-FB1E-3C4E-A7E4-4CC8CCE3FF0B}"/>
          </ac:cxnSpMkLst>
        </pc:cxnChg>
        <pc:cxnChg chg="mod">
          <ac:chgData name="Feng Zhang" userId="8c93be85-904b-4385-85fa-062410ad6621" providerId="ADAL" clId="{B01B6651-4DBD-BF47-8BB0-0F4A6D3B1E55}" dt="2020-05-18T17:31:25.221" v="93"/>
          <ac:cxnSpMkLst>
            <pc:docMk/>
            <pc:sldMk cId="3477474502" sldId="541"/>
            <ac:cxnSpMk id="106" creationId="{6631C581-4D6A-4346-BB8A-CD021E03BBC7}"/>
          </ac:cxnSpMkLst>
        </pc:cxnChg>
        <pc:cxnChg chg="mod">
          <ac:chgData name="Feng Zhang" userId="8c93be85-904b-4385-85fa-062410ad6621" providerId="ADAL" clId="{B01B6651-4DBD-BF47-8BB0-0F4A6D3B1E55}" dt="2020-05-18T17:31:25.221" v="93"/>
          <ac:cxnSpMkLst>
            <pc:docMk/>
            <pc:sldMk cId="3477474502" sldId="541"/>
            <ac:cxnSpMk id="111" creationId="{0ACF3BB6-A67D-A047-A72C-581C415EA0D9}"/>
          </ac:cxnSpMkLst>
        </pc:cxnChg>
        <pc:cxnChg chg="mod">
          <ac:chgData name="Feng Zhang" userId="8c93be85-904b-4385-85fa-062410ad6621" providerId="ADAL" clId="{B01B6651-4DBD-BF47-8BB0-0F4A6D3B1E55}" dt="2020-05-18T17:31:25.221" v="93"/>
          <ac:cxnSpMkLst>
            <pc:docMk/>
            <pc:sldMk cId="3477474502" sldId="541"/>
            <ac:cxnSpMk id="112" creationId="{1F3B265B-B12A-EE4D-B2A3-309829151D0B}"/>
          </ac:cxnSpMkLst>
        </pc:cxnChg>
        <pc:cxnChg chg="mod">
          <ac:chgData name="Feng Zhang" userId="8c93be85-904b-4385-85fa-062410ad6621" providerId="ADAL" clId="{B01B6651-4DBD-BF47-8BB0-0F4A6D3B1E55}" dt="2020-05-18T17:31:25.221" v="93"/>
          <ac:cxnSpMkLst>
            <pc:docMk/>
            <pc:sldMk cId="3477474502" sldId="541"/>
            <ac:cxnSpMk id="116" creationId="{6D87D0C6-48FD-3145-8658-A22662CEBDB7}"/>
          </ac:cxnSpMkLst>
        </pc:cxnChg>
        <pc:cxnChg chg="mod">
          <ac:chgData name="Feng Zhang" userId="8c93be85-904b-4385-85fa-062410ad6621" providerId="ADAL" clId="{B01B6651-4DBD-BF47-8BB0-0F4A6D3B1E55}" dt="2020-05-18T17:31:25.221" v="93"/>
          <ac:cxnSpMkLst>
            <pc:docMk/>
            <pc:sldMk cId="3477474502" sldId="541"/>
            <ac:cxnSpMk id="119" creationId="{3111F492-A697-064A-9143-E2DAB3B7A733}"/>
          </ac:cxnSpMkLst>
        </pc:cxnChg>
      </pc:sldChg>
      <pc:sldChg chg="addSp delSp modSp">
        <pc:chgData name="Feng Zhang" userId="8c93be85-904b-4385-85fa-062410ad6621" providerId="ADAL" clId="{B01B6651-4DBD-BF47-8BB0-0F4A6D3B1E55}" dt="2020-05-19T15:40:10.970" v="463" actId="1076"/>
        <pc:sldMkLst>
          <pc:docMk/>
          <pc:sldMk cId="3011980491" sldId="698"/>
        </pc:sldMkLst>
        <pc:spChg chg="mod">
          <ac:chgData name="Feng Zhang" userId="8c93be85-904b-4385-85fa-062410ad6621" providerId="ADAL" clId="{B01B6651-4DBD-BF47-8BB0-0F4A6D3B1E55}" dt="2020-05-18T17:47:26.219" v="201"/>
          <ac:spMkLst>
            <pc:docMk/>
            <pc:sldMk cId="3011980491" sldId="698"/>
            <ac:spMk id="22" creationId="{31A483D1-4072-414E-A605-94C87D68C405}"/>
          </ac:spMkLst>
        </pc:spChg>
        <pc:spChg chg="mod">
          <ac:chgData name="Feng Zhang" userId="8c93be85-904b-4385-85fa-062410ad6621" providerId="ADAL" clId="{B01B6651-4DBD-BF47-8BB0-0F4A6D3B1E55}" dt="2020-05-18T17:47:26.219" v="201"/>
          <ac:spMkLst>
            <pc:docMk/>
            <pc:sldMk cId="3011980491" sldId="698"/>
            <ac:spMk id="23" creationId="{09300EF5-D1B1-3643-A9DB-5F7F01B23569}"/>
          </ac:spMkLst>
        </pc:spChg>
        <pc:spChg chg="mod">
          <ac:chgData name="Feng Zhang" userId="8c93be85-904b-4385-85fa-062410ad6621" providerId="ADAL" clId="{B01B6651-4DBD-BF47-8BB0-0F4A6D3B1E55}" dt="2020-05-18T17:47:26.219" v="201"/>
          <ac:spMkLst>
            <pc:docMk/>
            <pc:sldMk cId="3011980491" sldId="698"/>
            <ac:spMk id="26" creationId="{5EB9A778-E3EE-0B46-8197-1B97B0BE8D64}"/>
          </ac:spMkLst>
        </pc:spChg>
        <pc:spChg chg="mod">
          <ac:chgData name="Feng Zhang" userId="8c93be85-904b-4385-85fa-062410ad6621" providerId="ADAL" clId="{B01B6651-4DBD-BF47-8BB0-0F4A6D3B1E55}" dt="2020-05-18T17:47:26.219" v="201"/>
          <ac:spMkLst>
            <pc:docMk/>
            <pc:sldMk cId="3011980491" sldId="698"/>
            <ac:spMk id="27" creationId="{9AB60BB9-0ABB-ED49-BEEF-5254495EA60A}"/>
          </ac:spMkLst>
        </pc:spChg>
        <pc:spChg chg="mod">
          <ac:chgData name="Feng Zhang" userId="8c93be85-904b-4385-85fa-062410ad6621" providerId="ADAL" clId="{B01B6651-4DBD-BF47-8BB0-0F4A6D3B1E55}" dt="2020-05-18T17:47:26.219" v="201"/>
          <ac:spMkLst>
            <pc:docMk/>
            <pc:sldMk cId="3011980491" sldId="698"/>
            <ac:spMk id="29" creationId="{747DDB7F-BC6C-5240-9185-9D1591CD6592}"/>
          </ac:spMkLst>
        </pc:spChg>
        <pc:spChg chg="mod">
          <ac:chgData name="Feng Zhang" userId="8c93be85-904b-4385-85fa-062410ad6621" providerId="ADAL" clId="{B01B6651-4DBD-BF47-8BB0-0F4A6D3B1E55}" dt="2020-05-19T15:40:01.246" v="460"/>
          <ac:spMkLst>
            <pc:docMk/>
            <pc:sldMk cId="3011980491" sldId="698"/>
            <ac:spMk id="32" creationId="{4C2CB6E4-218E-5242-8F96-A616D15807D7}"/>
          </ac:spMkLst>
        </pc:spChg>
        <pc:spChg chg="mod">
          <ac:chgData name="Feng Zhang" userId="8c93be85-904b-4385-85fa-062410ad6621" providerId="ADAL" clId="{B01B6651-4DBD-BF47-8BB0-0F4A6D3B1E55}" dt="2020-05-19T15:40:01.246" v="460"/>
          <ac:spMkLst>
            <pc:docMk/>
            <pc:sldMk cId="3011980491" sldId="698"/>
            <ac:spMk id="34" creationId="{1BCBBBD2-E687-5740-BA15-6B634B2E97EA}"/>
          </ac:spMkLst>
        </pc:spChg>
        <pc:spChg chg="mod">
          <ac:chgData name="Feng Zhang" userId="8c93be85-904b-4385-85fa-062410ad6621" providerId="ADAL" clId="{B01B6651-4DBD-BF47-8BB0-0F4A6D3B1E55}" dt="2020-05-19T15:40:01.246" v="460"/>
          <ac:spMkLst>
            <pc:docMk/>
            <pc:sldMk cId="3011980491" sldId="698"/>
            <ac:spMk id="37" creationId="{ACF0758A-7701-BF43-B0CD-E740B9E5C42B}"/>
          </ac:spMkLst>
        </pc:spChg>
        <pc:spChg chg="mod">
          <ac:chgData name="Feng Zhang" userId="8c93be85-904b-4385-85fa-062410ad6621" providerId="ADAL" clId="{B01B6651-4DBD-BF47-8BB0-0F4A6D3B1E55}" dt="2020-05-19T15:40:01.246" v="460"/>
          <ac:spMkLst>
            <pc:docMk/>
            <pc:sldMk cId="3011980491" sldId="698"/>
            <ac:spMk id="38" creationId="{B05CDEB9-FD67-7B4B-9267-70CFB35019D8}"/>
          </ac:spMkLst>
        </pc:spChg>
        <pc:spChg chg="mod">
          <ac:chgData name="Feng Zhang" userId="8c93be85-904b-4385-85fa-062410ad6621" providerId="ADAL" clId="{B01B6651-4DBD-BF47-8BB0-0F4A6D3B1E55}" dt="2020-05-19T15:40:01.246" v="460"/>
          <ac:spMkLst>
            <pc:docMk/>
            <pc:sldMk cId="3011980491" sldId="698"/>
            <ac:spMk id="39" creationId="{B7B5ACCF-6935-9C46-A301-3E0D381CB2C0}"/>
          </ac:spMkLst>
        </pc:spChg>
        <pc:grpChg chg="add del mod">
          <ac:chgData name="Feng Zhang" userId="8c93be85-904b-4385-85fa-062410ad6621" providerId="ADAL" clId="{B01B6651-4DBD-BF47-8BB0-0F4A6D3B1E55}" dt="2020-05-19T15:40:05.358" v="462"/>
          <ac:grpSpMkLst>
            <pc:docMk/>
            <pc:sldMk cId="3011980491" sldId="698"/>
            <ac:grpSpMk id="21" creationId="{E022C8B6-0D9C-7941-82C1-7D252293817D}"/>
          </ac:grpSpMkLst>
        </pc:grpChg>
        <pc:grpChg chg="add mod">
          <ac:chgData name="Feng Zhang" userId="8c93be85-904b-4385-85fa-062410ad6621" providerId="ADAL" clId="{B01B6651-4DBD-BF47-8BB0-0F4A6D3B1E55}" dt="2020-05-19T15:40:10.970" v="463" actId="1076"/>
          <ac:grpSpMkLst>
            <pc:docMk/>
            <pc:sldMk cId="3011980491" sldId="698"/>
            <ac:grpSpMk id="31" creationId="{8ADEB287-6EEB-D543-8318-03E9228A36A1}"/>
          </ac:grpSpMkLst>
        </pc:grpChg>
      </pc:sldChg>
      <pc:sldChg chg="addSp delSp modSp">
        <pc:chgData name="Feng Zhang" userId="8c93be85-904b-4385-85fa-062410ad6621" providerId="ADAL" clId="{B01B6651-4DBD-BF47-8BB0-0F4A6D3B1E55}" dt="2020-05-19T15:37:46.373" v="437" actId="1076"/>
        <pc:sldMkLst>
          <pc:docMk/>
          <pc:sldMk cId="715179823" sldId="1271"/>
        </pc:sldMkLst>
        <pc:spChg chg="mod">
          <ac:chgData name="Feng Zhang" userId="8c93be85-904b-4385-85fa-062410ad6621" providerId="ADAL" clId="{B01B6651-4DBD-BF47-8BB0-0F4A6D3B1E55}" dt="2020-05-18T17:43:12.342" v="184"/>
          <ac:spMkLst>
            <pc:docMk/>
            <pc:sldMk cId="715179823" sldId="1271"/>
            <ac:spMk id="150" creationId="{B6379052-55DA-BE4F-9383-0A741F7873D2}"/>
          </ac:spMkLst>
        </pc:spChg>
        <pc:spChg chg="mod">
          <ac:chgData name="Feng Zhang" userId="8c93be85-904b-4385-85fa-062410ad6621" providerId="ADAL" clId="{B01B6651-4DBD-BF47-8BB0-0F4A6D3B1E55}" dt="2020-05-18T17:43:12.342" v="184"/>
          <ac:spMkLst>
            <pc:docMk/>
            <pc:sldMk cId="715179823" sldId="1271"/>
            <ac:spMk id="151" creationId="{0DBF9D35-8D1B-6847-A284-668E45B9B6E0}"/>
          </ac:spMkLst>
        </pc:spChg>
        <pc:spChg chg="mod">
          <ac:chgData name="Feng Zhang" userId="8c93be85-904b-4385-85fa-062410ad6621" providerId="ADAL" clId="{B01B6651-4DBD-BF47-8BB0-0F4A6D3B1E55}" dt="2020-05-18T17:43:12.342" v="184"/>
          <ac:spMkLst>
            <pc:docMk/>
            <pc:sldMk cId="715179823" sldId="1271"/>
            <ac:spMk id="152" creationId="{41D306D1-D9A3-C245-83E1-FB1480B179EA}"/>
          </ac:spMkLst>
        </pc:spChg>
        <pc:spChg chg="mod">
          <ac:chgData name="Feng Zhang" userId="8c93be85-904b-4385-85fa-062410ad6621" providerId="ADAL" clId="{B01B6651-4DBD-BF47-8BB0-0F4A6D3B1E55}" dt="2020-05-18T17:43:12.342" v="184"/>
          <ac:spMkLst>
            <pc:docMk/>
            <pc:sldMk cId="715179823" sldId="1271"/>
            <ac:spMk id="153" creationId="{CD69173A-B1D6-B245-99C9-D07D07007A47}"/>
          </ac:spMkLst>
        </pc:spChg>
        <pc:spChg chg="mod">
          <ac:chgData name="Feng Zhang" userId="8c93be85-904b-4385-85fa-062410ad6621" providerId="ADAL" clId="{B01B6651-4DBD-BF47-8BB0-0F4A6D3B1E55}" dt="2020-05-18T17:43:12.342" v="184"/>
          <ac:spMkLst>
            <pc:docMk/>
            <pc:sldMk cId="715179823" sldId="1271"/>
            <ac:spMk id="154" creationId="{3811BE20-EB94-704B-B4F0-18650024243C}"/>
          </ac:spMkLst>
        </pc:spChg>
        <pc:spChg chg="mod">
          <ac:chgData name="Feng Zhang" userId="8c93be85-904b-4385-85fa-062410ad6621" providerId="ADAL" clId="{B01B6651-4DBD-BF47-8BB0-0F4A6D3B1E55}" dt="2020-05-19T15:37:32.405" v="434"/>
          <ac:spMkLst>
            <pc:docMk/>
            <pc:sldMk cId="715179823" sldId="1271"/>
            <ac:spMk id="156" creationId="{70AF0213-E64D-404A-9E45-7D6249335B9B}"/>
          </ac:spMkLst>
        </pc:spChg>
        <pc:spChg chg="mod">
          <ac:chgData name="Feng Zhang" userId="8c93be85-904b-4385-85fa-062410ad6621" providerId="ADAL" clId="{B01B6651-4DBD-BF47-8BB0-0F4A6D3B1E55}" dt="2020-05-19T15:37:32.405" v="434"/>
          <ac:spMkLst>
            <pc:docMk/>
            <pc:sldMk cId="715179823" sldId="1271"/>
            <ac:spMk id="157" creationId="{0534A42E-BB1D-CE42-A000-E3A5E51A59E8}"/>
          </ac:spMkLst>
        </pc:spChg>
        <pc:spChg chg="mod">
          <ac:chgData name="Feng Zhang" userId="8c93be85-904b-4385-85fa-062410ad6621" providerId="ADAL" clId="{B01B6651-4DBD-BF47-8BB0-0F4A6D3B1E55}" dt="2020-05-19T15:37:32.405" v="434"/>
          <ac:spMkLst>
            <pc:docMk/>
            <pc:sldMk cId="715179823" sldId="1271"/>
            <ac:spMk id="158" creationId="{6860FA69-24AF-5D48-A5BD-DD511367B840}"/>
          </ac:spMkLst>
        </pc:spChg>
        <pc:spChg chg="mod">
          <ac:chgData name="Feng Zhang" userId="8c93be85-904b-4385-85fa-062410ad6621" providerId="ADAL" clId="{B01B6651-4DBD-BF47-8BB0-0F4A6D3B1E55}" dt="2020-05-19T15:37:32.405" v="434"/>
          <ac:spMkLst>
            <pc:docMk/>
            <pc:sldMk cId="715179823" sldId="1271"/>
            <ac:spMk id="159" creationId="{5FE074A3-E5F7-4242-AB35-EE9203C539C7}"/>
          </ac:spMkLst>
        </pc:spChg>
        <pc:spChg chg="mod">
          <ac:chgData name="Feng Zhang" userId="8c93be85-904b-4385-85fa-062410ad6621" providerId="ADAL" clId="{B01B6651-4DBD-BF47-8BB0-0F4A6D3B1E55}" dt="2020-05-19T15:37:32.405" v="434"/>
          <ac:spMkLst>
            <pc:docMk/>
            <pc:sldMk cId="715179823" sldId="1271"/>
            <ac:spMk id="160" creationId="{0F9BA267-7144-1A4D-AEBC-DF96CF7722B6}"/>
          </ac:spMkLst>
        </pc:spChg>
        <pc:grpChg chg="add del mod">
          <ac:chgData name="Feng Zhang" userId="8c93be85-904b-4385-85fa-062410ad6621" providerId="ADAL" clId="{B01B6651-4DBD-BF47-8BB0-0F4A6D3B1E55}" dt="2020-05-19T15:37:39.602" v="436"/>
          <ac:grpSpMkLst>
            <pc:docMk/>
            <pc:sldMk cId="715179823" sldId="1271"/>
            <ac:grpSpMk id="149" creationId="{5370CDF0-F158-294F-8BDE-C6E58766FF2E}"/>
          </ac:grpSpMkLst>
        </pc:grpChg>
        <pc:grpChg chg="add mod">
          <ac:chgData name="Feng Zhang" userId="8c93be85-904b-4385-85fa-062410ad6621" providerId="ADAL" clId="{B01B6651-4DBD-BF47-8BB0-0F4A6D3B1E55}" dt="2020-05-19T15:37:46.373" v="437" actId="1076"/>
          <ac:grpSpMkLst>
            <pc:docMk/>
            <pc:sldMk cId="715179823" sldId="1271"/>
            <ac:grpSpMk id="155" creationId="{15A59240-EC0C-2E49-BC5D-4E35140FDC12}"/>
          </ac:grpSpMkLst>
        </pc:grpChg>
        <pc:graphicFrameChg chg="del">
          <ac:chgData name="Feng Zhang" userId="8c93be85-904b-4385-85fa-062410ad6621" providerId="ADAL" clId="{B01B6651-4DBD-BF47-8BB0-0F4A6D3B1E55}" dt="2020-05-18T17:43:17.900" v="185"/>
          <ac:graphicFrameMkLst>
            <pc:docMk/>
            <pc:sldMk cId="715179823" sldId="1271"/>
            <ac:graphicFrameMk id="133" creationId="{E2ED76E3-A55C-D346-9AB4-CEBA2C97784A}"/>
          </ac:graphicFrameMkLst>
        </pc:graphicFrameChg>
      </pc:sldChg>
      <pc:sldChg chg="addSp delSp modSp">
        <pc:chgData name="Feng Zhang" userId="8c93be85-904b-4385-85fa-062410ad6621" providerId="ADAL" clId="{B01B6651-4DBD-BF47-8BB0-0F4A6D3B1E55}" dt="2020-05-19T15:33:50.642" v="388" actId="207"/>
        <pc:sldMkLst>
          <pc:docMk/>
          <pc:sldMk cId="3916151259" sldId="4241"/>
        </pc:sldMkLst>
        <pc:spChg chg="mod">
          <ac:chgData name="Feng Zhang" userId="8c93be85-904b-4385-85fa-062410ad6621" providerId="ADAL" clId="{B01B6651-4DBD-BF47-8BB0-0F4A6D3B1E55}" dt="2020-05-18T17:33:39.496" v="111"/>
          <ac:spMkLst>
            <pc:docMk/>
            <pc:sldMk cId="3916151259" sldId="4241"/>
            <ac:spMk id="15" creationId="{DCD2E1DD-61BE-CB48-901A-505695FEC789}"/>
          </ac:spMkLst>
        </pc:spChg>
        <pc:spChg chg="mod">
          <ac:chgData name="Feng Zhang" userId="8c93be85-904b-4385-85fa-062410ad6621" providerId="ADAL" clId="{B01B6651-4DBD-BF47-8BB0-0F4A6D3B1E55}" dt="2020-05-18T17:33:39.496" v="111"/>
          <ac:spMkLst>
            <pc:docMk/>
            <pc:sldMk cId="3916151259" sldId="4241"/>
            <ac:spMk id="16" creationId="{931F69DA-5B3A-F744-800C-4F648424A13B}"/>
          </ac:spMkLst>
        </pc:spChg>
        <pc:spChg chg="mod">
          <ac:chgData name="Feng Zhang" userId="8c93be85-904b-4385-85fa-062410ad6621" providerId="ADAL" clId="{B01B6651-4DBD-BF47-8BB0-0F4A6D3B1E55}" dt="2020-05-18T17:33:39.496" v="111"/>
          <ac:spMkLst>
            <pc:docMk/>
            <pc:sldMk cId="3916151259" sldId="4241"/>
            <ac:spMk id="17" creationId="{940466F0-01F2-774F-AA00-C69E428FA1CE}"/>
          </ac:spMkLst>
        </pc:spChg>
        <pc:spChg chg="mod">
          <ac:chgData name="Feng Zhang" userId="8c93be85-904b-4385-85fa-062410ad6621" providerId="ADAL" clId="{B01B6651-4DBD-BF47-8BB0-0F4A6D3B1E55}" dt="2020-05-18T17:39:11.043" v="158" actId="207"/>
          <ac:spMkLst>
            <pc:docMk/>
            <pc:sldMk cId="3916151259" sldId="4241"/>
            <ac:spMk id="18" creationId="{9228545B-F9B8-C04D-99E2-BF84B005F936}"/>
          </ac:spMkLst>
        </pc:spChg>
        <pc:spChg chg="mod">
          <ac:chgData name="Feng Zhang" userId="8c93be85-904b-4385-85fa-062410ad6621" providerId="ADAL" clId="{B01B6651-4DBD-BF47-8BB0-0F4A6D3B1E55}" dt="2020-05-18T17:39:18.144" v="159" actId="207"/>
          <ac:spMkLst>
            <pc:docMk/>
            <pc:sldMk cId="3916151259" sldId="4241"/>
            <ac:spMk id="19" creationId="{339D6731-80F0-4D44-9D39-1E8792BF6E27}"/>
          </ac:spMkLst>
        </pc:spChg>
        <pc:spChg chg="mod">
          <ac:chgData name="Feng Zhang" userId="8c93be85-904b-4385-85fa-062410ad6621" providerId="ADAL" clId="{B01B6651-4DBD-BF47-8BB0-0F4A6D3B1E55}" dt="2020-05-19T15:29:48.206" v="364"/>
          <ac:spMkLst>
            <pc:docMk/>
            <pc:sldMk cId="3916151259" sldId="4241"/>
            <ac:spMk id="21" creationId="{A319DD86-AC50-074E-908B-5B7D3F2F2A01}"/>
          </ac:spMkLst>
        </pc:spChg>
        <pc:spChg chg="mod">
          <ac:chgData name="Feng Zhang" userId="8c93be85-904b-4385-85fa-062410ad6621" providerId="ADAL" clId="{B01B6651-4DBD-BF47-8BB0-0F4A6D3B1E55}" dt="2020-05-19T15:29:48.206" v="364"/>
          <ac:spMkLst>
            <pc:docMk/>
            <pc:sldMk cId="3916151259" sldId="4241"/>
            <ac:spMk id="22" creationId="{C0400434-0E4C-554F-B929-55D3998CB139}"/>
          </ac:spMkLst>
        </pc:spChg>
        <pc:spChg chg="mod">
          <ac:chgData name="Feng Zhang" userId="8c93be85-904b-4385-85fa-062410ad6621" providerId="ADAL" clId="{B01B6651-4DBD-BF47-8BB0-0F4A6D3B1E55}" dt="2020-05-19T15:29:48.206" v="364"/>
          <ac:spMkLst>
            <pc:docMk/>
            <pc:sldMk cId="3916151259" sldId="4241"/>
            <ac:spMk id="23" creationId="{F50E1458-093B-7746-9373-A0FC1F8B3BE2}"/>
          </ac:spMkLst>
        </pc:spChg>
        <pc:spChg chg="mod">
          <ac:chgData name="Feng Zhang" userId="8c93be85-904b-4385-85fa-062410ad6621" providerId="ADAL" clId="{B01B6651-4DBD-BF47-8BB0-0F4A6D3B1E55}" dt="2020-05-19T15:30:24.746" v="368" actId="207"/>
          <ac:spMkLst>
            <pc:docMk/>
            <pc:sldMk cId="3916151259" sldId="4241"/>
            <ac:spMk id="24" creationId="{9049E73E-7DB6-6A44-BB39-7983DF148775}"/>
          </ac:spMkLst>
        </pc:spChg>
        <pc:spChg chg="mod">
          <ac:chgData name="Feng Zhang" userId="8c93be85-904b-4385-85fa-062410ad6621" providerId="ADAL" clId="{B01B6651-4DBD-BF47-8BB0-0F4A6D3B1E55}" dt="2020-05-19T15:30:34.337" v="369" actId="207"/>
          <ac:spMkLst>
            <pc:docMk/>
            <pc:sldMk cId="3916151259" sldId="4241"/>
            <ac:spMk id="25" creationId="{A0F77750-2495-4246-83F8-34176BEA4D77}"/>
          </ac:spMkLst>
        </pc:spChg>
        <pc:spChg chg="mod">
          <ac:chgData name="Feng Zhang" userId="8c93be85-904b-4385-85fa-062410ad6621" providerId="ADAL" clId="{B01B6651-4DBD-BF47-8BB0-0F4A6D3B1E55}" dt="2020-05-19T15:32:35.703" v="381"/>
          <ac:spMkLst>
            <pc:docMk/>
            <pc:sldMk cId="3916151259" sldId="4241"/>
            <ac:spMk id="27" creationId="{6944B1B5-D94C-A548-AD23-C1E550456F07}"/>
          </ac:spMkLst>
        </pc:spChg>
        <pc:spChg chg="mod">
          <ac:chgData name="Feng Zhang" userId="8c93be85-904b-4385-85fa-062410ad6621" providerId="ADAL" clId="{B01B6651-4DBD-BF47-8BB0-0F4A6D3B1E55}" dt="2020-05-19T15:32:35.703" v="381"/>
          <ac:spMkLst>
            <pc:docMk/>
            <pc:sldMk cId="3916151259" sldId="4241"/>
            <ac:spMk id="28" creationId="{97207854-B37B-1544-B66C-B11CD16C2437}"/>
          </ac:spMkLst>
        </pc:spChg>
        <pc:spChg chg="mod">
          <ac:chgData name="Feng Zhang" userId="8c93be85-904b-4385-85fa-062410ad6621" providerId="ADAL" clId="{B01B6651-4DBD-BF47-8BB0-0F4A6D3B1E55}" dt="2020-05-19T15:32:35.703" v="381"/>
          <ac:spMkLst>
            <pc:docMk/>
            <pc:sldMk cId="3916151259" sldId="4241"/>
            <ac:spMk id="29" creationId="{9641EC0A-3A9D-734D-9BE9-9F425C621AFB}"/>
          </ac:spMkLst>
        </pc:spChg>
        <pc:spChg chg="mod">
          <ac:chgData name="Feng Zhang" userId="8c93be85-904b-4385-85fa-062410ad6621" providerId="ADAL" clId="{B01B6651-4DBD-BF47-8BB0-0F4A6D3B1E55}" dt="2020-05-19T15:32:35.703" v="381"/>
          <ac:spMkLst>
            <pc:docMk/>
            <pc:sldMk cId="3916151259" sldId="4241"/>
            <ac:spMk id="30" creationId="{98F1D504-647C-1E49-A92D-B02CCA9608B5}"/>
          </ac:spMkLst>
        </pc:spChg>
        <pc:spChg chg="mod">
          <ac:chgData name="Feng Zhang" userId="8c93be85-904b-4385-85fa-062410ad6621" providerId="ADAL" clId="{B01B6651-4DBD-BF47-8BB0-0F4A6D3B1E55}" dt="2020-05-19T15:32:35.703" v="381"/>
          <ac:spMkLst>
            <pc:docMk/>
            <pc:sldMk cId="3916151259" sldId="4241"/>
            <ac:spMk id="31" creationId="{840E771B-DEB7-F84D-A4A9-EDEEAAEBFD44}"/>
          </ac:spMkLst>
        </pc:spChg>
        <pc:spChg chg="mod">
          <ac:chgData name="Feng Zhang" userId="8c93be85-904b-4385-85fa-062410ad6621" providerId="ADAL" clId="{B01B6651-4DBD-BF47-8BB0-0F4A6D3B1E55}" dt="2020-05-19T15:33:22.354" v="385"/>
          <ac:spMkLst>
            <pc:docMk/>
            <pc:sldMk cId="3916151259" sldId="4241"/>
            <ac:spMk id="33" creationId="{4BEA4C5C-1F42-0843-AE49-7EB0736ABC9B}"/>
          </ac:spMkLst>
        </pc:spChg>
        <pc:spChg chg="mod">
          <ac:chgData name="Feng Zhang" userId="8c93be85-904b-4385-85fa-062410ad6621" providerId="ADAL" clId="{B01B6651-4DBD-BF47-8BB0-0F4A6D3B1E55}" dt="2020-05-19T15:33:22.354" v="385"/>
          <ac:spMkLst>
            <pc:docMk/>
            <pc:sldMk cId="3916151259" sldId="4241"/>
            <ac:spMk id="34" creationId="{0F20BC01-C0FC-4B43-AB60-879516B77EFC}"/>
          </ac:spMkLst>
        </pc:spChg>
        <pc:spChg chg="mod">
          <ac:chgData name="Feng Zhang" userId="8c93be85-904b-4385-85fa-062410ad6621" providerId="ADAL" clId="{B01B6651-4DBD-BF47-8BB0-0F4A6D3B1E55}" dt="2020-05-19T15:33:22.354" v="385"/>
          <ac:spMkLst>
            <pc:docMk/>
            <pc:sldMk cId="3916151259" sldId="4241"/>
            <ac:spMk id="35" creationId="{6DB73434-0681-F446-96FD-D1832F9F14F5}"/>
          </ac:spMkLst>
        </pc:spChg>
        <pc:spChg chg="mod">
          <ac:chgData name="Feng Zhang" userId="8c93be85-904b-4385-85fa-062410ad6621" providerId="ADAL" clId="{B01B6651-4DBD-BF47-8BB0-0F4A6D3B1E55}" dt="2020-05-19T15:33:50.642" v="388" actId="207"/>
          <ac:spMkLst>
            <pc:docMk/>
            <pc:sldMk cId="3916151259" sldId="4241"/>
            <ac:spMk id="36" creationId="{36585E72-14F9-4741-8DC4-2FCC941B7CD8}"/>
          </ac:spMkLst>
        </pc:spChg>
        <pc:spChg chg="mod">
          <ac:chgData name="Feng Zhang" userId="8c93be85-904b-4385-85fa-062410ad6621" providerId="ADAL" clId="{B01B6651-4DBD-BF47-8BB0-0F4A6D3B1E55}" dt="2020-05-19T15:33:41.232" v="387" actId="207"/>
          <ac:spMkLst>
            <pc:docMk/>
            <pc:sldMk cId="3916151259" sldId="4241"/>
            <ac:spMk id="37" creationId="{6120F945-8820-F54B-8E0E-83E24962DFF2}"/>
          </ac:spMkLst>
        </pc:spChg>
        <pc:grpChg chg="add del mod">
          <ac:chgData name="Feng Zhang" userId="8c93be85-904b-4385-85fa-062410ad6621" providerId="ADAL" clId="{B01B6651-4DBD-BF47-8BB0-0F4A6D3B1E55}" dt="2020-05-19T15:29:57.289" v="366"/>
          <ac:grpSpMkLst>
            <pc:docMk/>
            <pc:sldMk cId="3916151259" sldId="4241"/>
            <ac:grpSpMk id="14" creationId="{A42EF84E-001B-0A43-82A3-26FF200E188B}"/>
          </ac:grpSpMkLst>
        </pc:grpChg>
        <pc:grpChg chg="add del mod">
          <ac:chgData name="Feng Zhang" userId="8c93be85-904b-4385-85fa-062410ad6621" providerId="ADAL" clId="{B01B6651-4DBD-BF47-8BB0-0F4A6D3B1E55}" dt="2020-05-19T15:32:33.840" v="380" actId="478"/>
          <ac:grpSpMkLst>
            <pc:docMk/>
            <pc:sldMk cId="3916151259" sldId="4241"/>
            <ac:grpSpMk id="20" creationId="{A4C8778A-18B2-724F-A92E-655CF2E583CC}"/>
          </ac:grpSpMkLst>
        </pc:grpChg>
        <pc:grpChg chg="add del mod">
          <ac:chgData name="Feng Zhang" userId="8c93be85-904b-4385-85fa-062410ad6621" providerId="ADAL" clId="{B01B6651-4DBD-BF47-8BB0-0F4A6D3B1E55}" dt="2020-05-19T15:32:54.895" v="384"/>
          <ac:grpSpMkLst>
            <pc:docMk/>
            <pc:sldMk cId="3916151259" sldId="4241"/>
            <ac:grpSpMk id="26" creationId="{677CB0FC-2709-C245-832B-E252E3F13ED6}"/>
          </ac:grpSpMkLst>
        </pc:grpChg>
        <pc:grpChg chg="add mod">
          <ac:chgData name="Feng Zhang" userId="8c93be85-904b-4385-85fa-062410ad6621" providerId="ADAL" clId="{B01B6651-4DBD-BF47-8BB0-0F4A6D3B1E55}" dt="2020-05-19T15:33:29.275" v="386" actId="1076"/>
          <ac:grpSpMkLst>
            <pc:docMk/>
            <pc:sldMk cId="3916151259" sldId="4241"/>
            <ac:grpSpMk id="32" creationId="{64DF1F34-2809-2E4F-9D06-5CCB502C52C7}"/>
          </ac:grpSpMkLst>
        </pc:grpChg>
      </pc:sldChg>
      <pc:sldChg chg="addSp delSp modSp">
        <pc:chgData name="Feng Zhang" userId="8c93be85-904b-4385-85fa-062410ad6621" providerId="ADAL" clId="{B01B6651-4DBD-BF47-8BB0-0F4A6D3B1E55}" dt="2020-05-19T15:36:27.060" v="422" actId="207"/>
        <pc:sldMkLst>
          <pc:docMk/>
          <pc:sldMk cId="541552103" sldId="4242"/>
        </pc:sldMkLst>
        <pc:spChg chg="mod">
          <ac:chgData name="Feng Zhang" userId="8c93be85-904b-4385-85fa-062410ad6621" providerId="ADAL" clId="{B01B6651-4DBD-BF47-8BB0-0F4A6D3B1E55}" dt="2020-05-18T17:42:00.069" v="179" actId="207"/>
          <ac:spMkLst>
            <pc:docMk/>
            <pc:sldMk cId="541552103" sldId="4242"/>
            <ac:spMk id="22" creationId="{59EA10A5-3B83-2D47-AB4E-4D4C9E46851C}"/>
          </ac:spMkLst>
        </pc:spChg>
        <pc:spChg chg="mod">
          <ac:chgData name="Feng Zhang" userId="8c93be85-904b-4385-85fa-062410ad6621" providerId="ADAL" clId="{B01B6651-4DBD-BF47-8BB0-0F4A6D3B1E55}" dt="2020-05-18T17:41:47.034" v="177"/>
          <ac:spMkLst>
            <pc:docMk/>
            <pc:sldMk cId="541552103" sldId="4242"/>
            <ac:spMk id="23" creationId="{79994271-0032-7D47-9257-625AA2E96C32}"/>
          </ac:spMkLst>
        </pc:spChg>
        <pc:spChg chg="mod">
          <ac:chgData name="Feng Zhang" userId="8c93be85-904b-4385-85fa-062410ad6621" providerId="ADAL" clId="{B01B6651-4DBD-BF47-8BB0-0F4A6D3B1E55}" dt="2020-05-18T17:41:47.034" v="177"/>
          <ac:spMkLst>
            <pc:docMk/>
            <pc:sldMk cId="541552103" sldId="4242"/>
            <ac:spMk id="24" creationId="{06A0243C-C8AA-F845-A6DD-FC8059B1D2B7}"/>
          </ac:spMkLst>
        </pc:spChg>
        <pc:spChg chg="mod">
          <ac:chgData name="Feng Zhang" userId="8c93be85-904b-4385-85fa-062410ad6621" providerId="ADAL" clId="{B01B6651-4DBD-BF47-8BB0-0F4A6D3B1E55}" dt="2020-05-18T17:42:32.385" v="180" actId="207"/>
          <ac:spMkLst>
            <pc:docMk/>
            <pc:sldMk cId="541552103" sldId="4242"/>
            <ac:spMk id="25" creationId="{DA6BE4D6-06B8-5F46-A489-B544DA8F6742}"/>
          </ac:spMkLst>
        </pc:spChg>
        <pc:spChg chg="mod">
          <ac:chgData name="Feng Zhang" userId="8c93be85-904b-4385-85fa-062410ad6621" providerId="ADAL" clId="{B01B6651-4DBD-BF47-8BB0-0F4A6D3B1E55}" dt="2020-05-18T17:41:47.034" v="177"/>
          <ac:spMkLst>
            <pc:docMk/>
            <pc:sldMk cId="541552103" sldId="4242"/>
            <ac:spMk id="26" creationId="{B3FF2F61-968F-E343-A099-404E098EAAD0}"/>
          </ac:spMkLst>
        </pc:spChg>
        <pc:spChg chg="mod">
          <ac:chgData name="Feng Zhang" userId="8c93be85-904b-4385-85fa-062410ad6621" providerId="ADAL" clId="{B01B6651-4DBD-BF47-8BB0-0F4A6D3B1E55}" dt="2020-05-19T15:35:38.926" v="412"/>
          <ac:spMkLst>
            <pc:docMk/>
            <pc:sldMk cId="541552103" sldId="4242"/>
            <ac:spMk id="28" creationId="{01CBFAFF-4165-FF42-97E8-C4607853D601}"/>
          </ac:spMkLst>
        </pc:spChg>
        <pc:spChg chg="mod">
          <ac:chgData name="Feng Zhang" userId="8c93be85-904b-4385-85fa-062410ad6621" providerId="ADAL" clId="{B01B6651-4DBD-BF47-8BB0-0F4A6D3B1E55}" dt="2020-05-19T15:35:38.926" v="412"/>
          <ac:spMkLst>
            <pc:docMk/>
            <pc:sldMk cId="541552103" sldId="4242"/>
            <ac:spMk id="29" creationId="{9AB519CA-54FB-7447-A099-BB5781A4AE78}"/>
          </ac:spMkLst>
        </pc:spChg>
        <pc:spChg chg="mod">
          <ac:chgData name="Feng Zhang" userId="8c93be85-904b-4385-85fa-062410ad6621" providerId="ADAL" clId="{B01B6651-4DBD-BF47-8BB0-0F4A6D3B1E55}" dt="2020-05-19T15:35:38.926" v="412"/>
          <ac:spMkLst>
            <pc:docMk/>
            <pc:sldMk cId="541552103" sldId="4242"/>
            <ac:spMk id="30" creationId="{68EEEF7B-BE60-E347-8A6E-C251F1AA0620}"/>
          </ac:spMkLst>
        </pc:spChg>
        <pc:spChg chg="mod">
          <ac:chgData name="Feng Zhang" userId="8c93be85-904b-4385-85fa-062410ad6621" providerId="ADAL" clId="{B01B6651-4DBD-BF47-8BB0-0F4A6D3B1E55}" dt="2020-05-19T15:35:38.926" v="412"/>
          <ac:spMkLst>
            <pc:docMk/>
            <pc:sldMk cId="541552103" sldId="4242"/>
            <ac:spMk id="31" creationId="{FF3140E6-06C7-AA40-8952-11985C07FE00}"/>
          </ac:spMkLst>
        </pc:spChg>
        <pc:spChg chg="mod">
          <ac:chgData name="Feng Zhang" userId="8c93be85-904b-4385-85fa-062410ad6621" providerId="ADAL" clId="{B01B6651-4DBD-BF47-8BB0-0F4A6D3B1E55}" dt="2020-05-19T15:35:38.926" v="412"/>
          <ac:spMkLst>
            <pc:docMk/>
            <pc:sldMk cId="541552103" sldId="4242"/>
            <ac:spMk id="32" creationId="{E6C168F5-3FF9-1D44-BCBD-437CA7477E22}"/>
          </ac:spMkLst>
        </pc:spChg>
        <pc:spChg chg="mod">
          <ac:chgData name="Feng Zhang" userId="8c93be85-904b-4385-85fa-062410ad6621" providerId="ADAL" clId="{B01B6651-4DBD-BF47-8BB0-0F4A6D3B1E55}" dt="2020-05-19T15:36:27.060" v="422" actId="207"/>
          <ac:spMkLst>
            <pc:docMk/>
            <pc:sldMk cId="541552103" sldId="4242"/>
            <ac:spMk id="34" creationId="{F4DFDB2E-DA33-BC4C-8F64-2BC9E56F45E2}"/>
          </ac:spMkLst>
        </pc:spChg>
        <pc:spChg chg="mod">
          <ac:chgData name="Feng Zhang" userId="8c93be85-904b-4385-85fa-062410ad6621" providerId="ADAL" clId="{B01B6651-4DBD-BF47-8BB0-0F4A6D3B1E55}" dt="2020-05-19T15:35:56.084" v="414"/>
          <ac:spMkLst>
            <pc:docMk/>
            <pc:sldMk cId="541552103" sldId="4242"/>
            <ac:spMk id="35" creationId="{A959AEE6-5973-0C40-89A1-FBA5AAF263C3}"/>
          </ac:spMkLst>
        </pc:spChg>
        <pc:spChg chg="mod">
          <ac:chgData name="Feng Zhang" userId="8c93be85-904b-4385-85fa-062410ad6621" providerId="ADAL" clId="{B01B6651-4DBD-BF47-8BB0-0F4A6D3B1E55}" dt="2020-05-19T15:35:56.084" v="414"/>
          <ac:spMkLst>
            <pc:docMk/>
            <pc:sldMk cId="541552103" sldId="4242"/>
            <ac:spMk id="36" creationId="{3EC0EB2D-D010-D749-9225-7BF97780F3A6}"/>
          </ac:spMkLst>
        </pc:spChg>
        <pc:spChg chg="mod">
          <ac:chgData name="Feng Zhang" userId="8c93be85-904b-4385-85fa-062410ad6621" providerId="ADAL" clId="{B01B6651-4DBD-BF47-8BB0-0F4A6D3B1E55}" dt="2020-05-19T15:36:27.060" v="422" actId="207"/>
          <ac:spMkLst>
            <pc:docMk/>
            <pc:sldMk cId="541552103" sldId="4242"/>
            <ac:spMk id="37" creationId="{4F13AB63-9520-804C-B611-E830459DFE3F}"/>
          </ac:spMkLst>
        </pc:spChg>
        <pc:spChg chg="mod">
          <ac:chgData name="Feng Zhang" userId="8c93be85-904b-4385-85fa-062410ad6621" providerId="ADAL" clId="{B01B6651-4DBD-BF47-8BB0-0F4A6D3B1E55}" dt="2020-05-19T15:35:56.084" v="414"/>
          <ac:spMkLst>
            <pc:docMk/>
            <pc:sldMk cId="541552103" sldId="4242"/>
            <ac:spMk id="38" creationId="{236E92F4-35D0-3C4B-9ECB-3628E122741C}"/>
          </ac:spMkLst>
        </pc:spChg>
        <pc:grpChg chg="add del mod">
          <ac:chgData name="Feng Zhang" userId="8c93be85-904b-4385-85fa-062410ad6621" providerId="ADAL" clId="{B01B6651-4DBD-BF47-8BB0-0F4A6D3B1E55}" dt="2020-05-19T15:36:19.546" v="420"/>
          <ac:grpSpMkLst>
            <pc:docMk/>
            <pc:sldMk cId="541552103" sldId="4242"/>
            <ac:grpSpMk id="21" creationId="{D7B5D2CB-B2E4-2048-91FA-59398DE478CB}"/>
          </ac:grpSpMkLst>
        </pc:grpChg>
        <pc:grpChg chg="add del mod">
          <ac:chgData name="Feng Zhang" userId="8c93be85-904b-4385-85fa-062410ad6621" providerId="ADAL" clId="{B01B6651-4DBD-BF47-8BB0-0F4A6D3B1E55}" dt="2020-05-19T15:35:41.122" v="413"/>
          <ac:grpSpMkLst>
            <pc:docMk/>
            <pc:sldMk cId="541552103" sldId="4242"/>
            <ac:grpSpMk id="27" creationId="{7DCFF9CD-3C99-9840-89AC-E731B7492D93}"/>
          </ac:grpSpMkLst>
        </pc:grpChg>
        <pc:grpChg chg="add mod">
          <ac:chgData name="Feng Zhang" userId="8c93be85-904b-4385-85fa-062410ad6621" providerId="ADAL" clId="{B01B6651-4DBD-BF47-8BB0-0F4A6D3B1E55}" dt="2020-05-19T15:36:20.254" v="421" actId="1076"/>
          <ac:grpSpMkLst>
            <pc:docMk/>
            <pc:sldMk cId="541552103" sldId="4242"/>
            <ac:grpSpMk id="33" creationId="{11C27771-A9F1-8347-993C-68E3BD6F2675}"/>
          </ac:grpSpMkLst>
        </pc:grpChg>
      </pc:sldChg>
      <pc:sldChg chg="addSp delSp modSp">
        <pc:chgData name="Feng Zhang" userId="8c93be85-904b-4385-85fa-062410ad6621" providerId="ADAL" clId="{B01B6651-4DBD-BF47-8BB0-0F4A6D3B1E55}" dt="2020-05-19T15:35:04.277" v="406" actId="207"/>
        <pc:sldMkLst>
          <pc:docMk/>
          <pc:sldMk cId="2916304461" sldId="4243"/>
        </pc:sldMkLst>
        <pc:spChg chg="mod">
          <ac:chgData name="Feng Zhang" userId="8c93be85-904b-4385-85fa-062410ad6621" providerId="ADAL" clId="{B01B6651-4DBD-BF47-8BB0-0F4A6D3B1E55}" dt="2020-05-18T17:40:34.191" v="166" actId="207"/>
          <ac:spMkLst>
            <pc:docMk/>
            <pc:sldMk cId="2916304461" sldId="4243"/>
            <ac:spMk id="7" creationId="{CB23A3DA-BF0D-DF47-B6FC-6BF482F90446}"/>
          </ac:spMkLst>
        </pc:spChg>
        <pc:spChg chg="mod">
          <ac:chgData name="Feng Zhang" userId="8c93be85-904b-4385-85fa-062410ad6621" providerId="ADAL" clId="{B01B6651-4DBD-BF47-8BB0-0F4A6D3B1E55}" dt="2020-05-18T17:39:51.795" v="164"/>
          <ac:spMkLst>
            <pc:docMk/>
            <pc:sldMk cId="2916304461" sldId="4243"/>
            <ac:spMk id="8" creationId="{B84EF24F-DB3D-1445-8A26-F2EA21D976C8}"/>
          </ac:spMkLst>
        </pc:spChg>
        <pc:spChg chg="mod">
          <ac:chgData name="Feng Zhang" userId="8c93be85-904b-4385-85fa-062410ad6621" providerId="ADAL" clId="{B01B6651-4DBD-BF47-8BB0-0F4A6D3B1E55}" dt="2020-05-18T17:39:51.795" v="164"/>
          <ac:spMkLst>
            <pc:docMk/>
            <pc:sldMk cId="2916304461" sldId="4243"/>
            <ac:spMk id="9" creationId="{E98D6E78-D658-7A42-8734-CBCEE14B3B7C}"/>
          </ac:spMkLst>
        </pc:spChg>
        <pc:spChg chg="mod">
          <ac:chgData name="Feng Zhang" userId="8c93be85-904b-4385-85fa-062410ad6621" providerId="ADAL" clId="{B01B6651-4DBD-BF47-8BB0-0F4A6D3B1E55}" dt="2020-05-18T17:40:41.562" v="167" actId="207"/>
          <ac:spMkLst>
            <pc:docMk/>
            <pc:sldMk cId="2916304461" sldId="4243"/>
            <ac:spMk id="10" creationId="{BC58A152-AE0F-B44C-883E-E989EA2955B2}"/>
          </ac:spMkLst>
        </pc:spChg>
        <pc:spChg chg="mod">
          <ac:chgData name="Feng Zhang" userId="8c93be85-904b-4385-85fa-062410ad6621" providerId="ADAL" clId="{B01B6651-4DBD-BF47-8BB0-0F4A6D3B1E55}" dt="2020-05-18T17:40:46.386" v="168" actId="207"/>
          <ac:spMkLst>
            <pc:docMk/>
            <pc:sldMk cId="2916304461" sldId="4243"/>
            <ac:spMk id="11" creationId="{BAFA88C9-E8E5-FC4A-B6BF-A43C4BC3967D}"/>
          </ac:spMkLst>
        </pc:spChg>
        <pc:spChg chg="mod">
          <ac:chgData name="Feng Zhang" userId="8c93be85-904b-4385-85fa-062410ad6621" providerId="ADAL" clId="{B01B6651-4DBD-BF47-8BB0-0F4A6D3B1E55}" dt="2020-05-19T15:34:57.744" v="405" actId="207"/>
          <ac:spMkLst>
            <pc:docMk/>
            <pc:sldMk cId="2916304461" sldId="4243"/>
            <ac:spMk id="13" creationId="{0B008424-8514-3648-BB39-A69C6D603BC7}"/>
          </ac:spMkLst>
        </pc:spChg>
        <pc:spChg chg="mod">
          <ac:chgData name="Feng Zhang" userId="8c93be85-904b-4385-85fa-062410ad6621" providerId="ADAL" clId="{B01B6651-4DBD-BF47-8BB0-0F4A6D3B1E55}" dt="2020-05-19T15:34:44.329" v="400"/>
          <ac:spMkLst>
            <pc:docMk/>
            <pc:sldMk cId="2916304461" sldId="4243"/>
            <ac:spMk id="14" creationId="{EF315F9F-E4A1-3044-8C01-86B808835FB3}"/>
          </ac:spMkLst>
        </pc:spChg>
        <pc:spChg chg="mod">
          <ac:chgData name="Feng Zhang" userId="8c93be85-904b-4385-85fa-062410ad6621" providerId="ADAL" clId="{B01B6651-4DBD-BF47-8BB0-0F4A6D3B1E55}" dt="2020-05-19T15:34:44.329" v="400"/>
          <ac:spMkLst>
            <pc:docMk/>
            <pc:sldMk cId="2916304461" sldId="4243"/>
            <ac:spMk id="15" creationId="{19BC92F8-EF92-1245-B59E-61FB412E3AAF}"/>
          </ac:spMkLst>
        </pc:spChg>
        <pc:spChg chg="mod">
          <ac:chgData name="Feng Zhang" userId="8c93be85-904b-4385-85fa-062410ad6621" providerId="ADAL" clId="{B01B6651-4DBD-BF47-8BB0-0F4A6D3B1E55}" dt="2020-05-19T15:35:04.277" v="406" actId="207"/>
          <ac:spMkLst>
            <pc:docMk/>
            <pc:sldMk cId="2916304461" sldId="4243"/>
            <ac:spMk id="16" creationId="{70F99868-A0CB-2143-B3FC-CE5FBFF6C691}"/>
          </ac:spMkLst>
        </pc:spChg>
        <pc:spChg chg="mod">
          <ac:chgData name="Feng Zhang" userId="8c93be85-904b-4385-85fa-062410ad6621" providerId="ADAL" clId="{B01B6651-4DBD-BF47-8BB0-0F4A6D3B1E55}" dt="2020-05-19T15:35:04.277" v="406" actId="207"/>
          <ac:spMkLst>
            <pc:docMk/>
            <pc:sldMk cId="2916304461" sldId="4243"/>
            <ac:spMk id="17" creationId="{2175CA80-F7B0-6E4F-BD39-F22E4BA4E161}"/>
          </ac:spMkLst>
        </pc:spChg>
        <pc:grpChg chg="add del mod">
          <ac:chgData name="Feng Zhang" userId="8c93be85-904b-4385-85fa-062410ad6621" providerId="ADAL" clId="{B01B6651-4DBD-BF47-8BB0-0F4A6D3B1E55}" dt="2020-05-19T15:34:51.615" v="403" actId="478"/>
          <ac:grpSpMkLst>
            <pc:docMk/>
            <pc:sldMk cId="2916304461" sldId="4243"/>
            <ac:grpSpMk id="5" creationId="{F9A82236-726E-804A-931C-83634E84D879}"/>
          </ac:grpSpMkLst>
        </pc:grpChg>
        <pc:grpChg chg="add del mod">
          <ac:chgData name="Feng Zhang" userId="8c93be85-904b-4385-85fa-062410ad6621" providerId="ADAL" clId="{B01B6651-4DBD-BF47-8BB0-0F4A6D3B1E55}" dt="2020-05-19T15:34:52.748" v="404"/>
          <ac:grpSpMkLst>
            <pc:docMk/>
            <pc:sldMk cId="2916304461" sldId="4243"/>
            <ac:grpSpMk id="12" creationId="{9DEC7EDC-D71B-4D40-AFFF-27703FE126DF}"/>
          </ac:grpSpMkLst>
        </pc:grpChg>
      </pc:sldChg>
      <pc:sldChg chg="addSp delSp modSp">
        <pc:chgData name="Feng Zhang" userId="8c93be85-904b-4385-85fa-062410ad6621" providerId="ADAL" clId="{B01B6651-4DBD-BF47-8BB0-0F4A6D3B1E55}" dt="2020-05-19T15:34:32.775" v="398" actId="207"/>
        <pc:sldMkLst>
          <pc:docMk/>
          <pc:sldMk cId="3231071865" sldId="4244"/>
        </pc:sldMkLst>
        <pc:spChg chg="mod">
          <ac:chgData name="Feng Zhang" userId="8c93be85-904b-4385-85fa-062410ad6621" providerId="ADAL" clId="{B01B6651-4DBD-BF47-8BB0-0F4A6D3B1E55}" dt="2020-05-18T17:39:26.770" v="160"/>
          <ac:spMkLst>
            <pc:docMk/>
            <pc:sldMk cId="3231071865" sldId="4244"/>
            <ac:spMk id="10" creationId="{3FD5D660-885E-BD4A-9E29-334C0AF1CB9E}"/>
          </ac:spMkLst>
        </pc:spChg>
        <pc:spChg chg="mod">
          <ac:chgData name="Feng Zhang" userId="8c93be85-904b-4385-85fa-062410ad6621" providerId="ADAL" clId="{B01B6651-4DBD-BF47-8BB0-0F4A6D3B1E55}" dt="2020-05-18T17:39:26.770" v="160"/>
          <ac:spMkLst>
            <pc:docMk/>
            <pc:sldMk cId="3231071865" sldId="4244"/>
            <ac:spMk id="11" creationId="{D347DBB7-87AF-F541-8B11-694310F4E46E}"/>
          </ac:spMkLst>
        </pc:spChg>
        <pc:spChg chg="mod">
          <ac:chgData name="Feng Zhang" userId="8c93be85-904b-4385-85fa-062410ad6621" providerId="ADAL" clId="{B01B6651-4DBD-BF47-8BB0-0F4A6D3B1E55}" dt="2020-05-18T17:39:26.770" v="160"/>
          <ac:spMkLst>
            <pc:docMk/>
            <pc:sldMk cId="3231071865" sldId="4244"/>
            <ac:spMk id="12" creationId="{3AF2CD77-A353-3243-9915-A8B02E1E4859}"/>
          </ac:spMkLst>
        </pc:spChg>
        <pc:spChg chg="mod">
          <ac:chgData name="Feng Zhang" userId="8c93be85-904b-4385-85fa-062410ad6621" providerId="ADAL" clId="{B01B6651-4DBD-BF47-8BB0-0F4A6D3B1E55}" dt="2020-05-18T17:39:39.404" v="162" actId="207"/>
          <ac:spMkLst>
            <pc:docMk/>
            <pc:sldMk cId="3231071865" sldId="4244"/>
            <ac:spMk id="13" creationId="{D2C36859-9D8A-B643-8DAE-A287485F81E8}"/>
          </ac:spMkLst>
        </pc:spChg>
        <pc:spChg chg="mod">
          <ac:chgData name="Feng Zhang" userId="8c93be85-904b-4385-85fa-062410ad6621" providerId="ADAL" clId="{B01B6651-4DBD-BF47-8BB0-0F4A6D3B1E55}" dt="2020-05-18T17:39:43.715" v="163" actId="207"/>
          <ac:spMkLst>
            <pc:docMk/>
            <pc:sldMk cId="3231071865" sldId="4244"/>
            <ac:spMk id="14" creationId="{8233F2AD-4256-884C-BBDB-9EE969A08C74}"/>
          </ac:spMkLst>
        </pc:spChg>
        <pc:spChg chg="mod">
          <ac:chgData name="Feng Zhang" userId="8c93be85-904b-4385-85fa-062410ad6621" providerId="ADAL" clId="{B01B6651-4DBD-BF47-8BB0-0F4A6D3B1E55}" dt="2020-05-19T15:33:59.824" v="389"/>
          <ac:spMkLst>
            <pc:docMk/>
            <pc:sldMk cId="3231071865" sldId="4244"/>
            <ac:spMk id="16" creationId="{EEECF48B-7F26-BF44-8A3E-D81874461A94}"/>
          </ac:spMkLst>
        </pc:spChg>
        <pc:spChg chg="mod">
          <ac:chgData name="Feng Zhang" userId="8c93be85-904b-4385-85fa-062410ad6621" providerId="ADAL" clId="{B01B6651-4DBD-BF47-8BB0-0F4A6D3B1E55}" dt="2020-05-19T15:33:59.824" v="389"/>
          <ac:spMkLst>
            <pc:docMk/>
            <pc:sldMk cId="3231071865" sldId="4244"/>
            <ac:spMk id="17" creationId="{DB2E6233-401E-9D47-9469-2361C3D9F8E8}"/>
          </ac:spMkLst>
        </pc:spChg>
        <pc:spChg chg="mod">
          <ac:chgData name="Feng Zhang" userId="8c93be85-904b-4385-85fa-062410ad6621" providerId="ADAL" clId="{B01B6651-4DBD-BF47-8BB0-0F4A6D3B1E55}" dt="2020-05-19T15:33:59.824" v="389"/>
          <ac:spMkLst>
            <pc:docMk/>
            <pc:sldMk cId="3231071865" sldId="4244"/>
            <ac:spMk id="18" creationId="{F80AC02B-CADA-2D43-863C-B7AA7D2BE1AC}"/>
          </ac:spMkLst>
        </pc:spChg>
        <pc:spChg chg="mod">
          <ac:chgData name="Feng Zhang" userId="8c93be85-904b-4385-85fa-062410ad6621" providerId="ADAL" clId="{B01B6651-4DBD-BF47-8BB0-0F4A6D3B1E55}" dt="2020-05-19T15:34:32.775" v="398" actId="207"/>
          <ac:spMkLst>
            <pc:docMk/>
            <pc:sldMk cId="3231071865" sldId="4244"/>
            <ac:spMk id="19" creationId="{59BCD5B3-0F3F-CF40-9DE8-2732CEA698CE}"/>
          </ac:spMkLst>
        </pc:spChg>
        <pc:spChg chg="mod">
          <ac:chgData name="Feng Zhang" userId="8c93be85-904b-4385-85fa-062410ad6621" providerId="ADAL" clId="{B01B6651-4DBD-BF47-8BB0-0F4A6D3B1E55}" dt="2020-05-19T15:34:28.111" v="397" actId="207"/>
          <ac:spMkLst>
            <pc:docMk/>
            <pc:sldMk cId="3231071865" sldId="4244"/>
            <ac:spMk id="20" creationId="{EE37B354-23BB-6848-8072-A20E1858A618}"/>
          </ac:spMkLst>
        </pc:spChg>
        <pc:grpChg chg="add del mod">
          <ac:chgData name="Feng Zhang" userId="8c93be85-904b-4385-85fa-062410ad6621" providerId="ADAL" clId="{B01B6651-4DBD-BF47-8BB0-0F4A6D3B1E55}" dt="2020-05-19T15:34:20.441" v="395"/>
          <ac:grpSpMkLst>
            <pc:docMk/>
            <pc:sldMk cId="3231071865" sldId="4244"/>
            <ac:grpSpMk id="7" creationId="{EA280C1A-6DD9-7F46-8E39-BC97DE674744}"/>
          </ac:grpSpMkLst>
        </pc:grpChg>
        <pc:grpChg chg="add mod">
          <ac:chgData name="Feng Zhang" userId="8c93be85-904b-4385-85fa-062410ad6621" providerId="ADAL" clId="{B01B6651-4DBD-BF47-8BB0-0F4A6D3B1E55}" dt="2020-05-19T15:34:21.476" v="396" actId="1076"/>
          <ac:grpSpMkLst>
            <pc:docMk/>
            <pc:sldMk cId="3231071865" sldId="4244"/>
            <ac:grpSpMk id="15" creationId="{B4E8201C-03FF-3244-98DA-ADC576CEAB59}"/>
          </ac:grpSpMkLst>
        </pc:grpChg>
      </pc:sldChg>
      <pc:sldChg chg="addSp delSp modSp">
        <pc:chgData name="Feng Zhang" userId="8c93be85-904b-4385-85fa-062410ad6621" providerId="ADAL" clId="{B01B6651-4DBD-BF47-8BB0-0F4A6D3B1E55}" dt="2020-05-19T15:35:29.405" v="411" actId="207"/>
        <pc:sldMkLst>
          <pc:docMk/>
          <pc:sldMk cId="1820329909" sldId="4245"/>
        </pc:sldMkLst>
        <pc:spChg chg="mod">
          <ac:chgData name="Feng Zhang" userId="8c93be85-904b-4385-85fa-062410ad6621" providerId="ADAL" clId="{B01B6651-4DBD-BF47-8BB0-0F4A6D3B1E55}" dt="2020-05-18T17:41:27.125" v="174" actId="207"/>
          <ac:spMkLst>
            <pc:docMk/>
            <pc:sldMk cId="1820329909" sldId="4245"/>
            <ac:spMk id="7" creationId="{3872B257-261B-0642-8254-D797E3CDF984}"/>
          </ac:spMkLst>
        </pc:spChg>
        <pc:spChg chg="mod">
          <ac:chgData name="Feng Zhang" userId="8c93be85-904b-4385-85fa-062410ad6621" providerId="ADAL" clId="{B01B6651-4DBD-BF47-8BB0-0F4A6D3B1E55}" dt="2020-05-18T17:40:53.370" v="169"/>
          <ac:spMkLst>
            <pc:docMk/>
            <pc:sldMk cId="1820329909" sldId="4245"/>
            <ac:spMk id="8" creationId="{7B07F3CE-562B-8146-B287-DF4237986A39}"/>
          </ac:spMkLst>
        </pc:spChg>
        <pc:spChg chg="mod">
          <ac:chgData name="Feng Zhang" userId="8c93be85-904b-4385-85fa-062410ad6621" providerId="ADAL" clId="{B01B6651-4DBD-BF47-8BB0-0F4A6D3B1E55}" dt="2020-05-18T17:40:53.370" v="169"/>
          <ac:spMkLst>
            <pc:docMk/>
            <pc:sldMk cId="1820329909" sldId="4245"/>
            <ac:spMk id="9" creationId="{4D262AB9-6F43-2F47-ADB9-1244AEECC39A}"/>
          </ac:spMkLst>
        </pc:spChg>
        <pc:spChg chg="mod">
          <ac:chgData name="Feng Zhang" userId="8c93be85-904b-4385-85fa-062410ad6621" providerId="ADAL" clId="{B01B6651-4DBD-BF47-8BB0-0F4A6D3B1E55}" dt="2020-05-18T17:41:34.134" v="175" actId="207"/>
          <ac:spMkLst>
            <pc:docMk/>
            <pc:sldMk cId="1820329909" sldId="4245"/>
            <ac:spMk id="10" creationId="{D7824263-797E-AB4C-AF87-2ABA7FE04411}"/>
          </ac:spMkLst>
        </pc:spChg>
        <pc:spChg chg="mod">
          <ac:chgData name="Feng Zhang" userId="8c93be85-904b-4385-85fa-062410ad6621" providerId="ADAL" clId="{B01B6651-4DBD-BF47-8BB0-0F4A6D3B1E55}" dt="2020-05-18T17:41:38.740" v="176" actId="207"/>
          <ac:spMkLst>
            <pc:docMk/>
            <pc:sldMk cId="1820329909" sldId="4245"/>
            <ac:spMk id="11" creationId="{ED202EB3-C7A6-3E45-9629-C8719AA76AB5}"/>
          </ac:spMkLst>
        </pc:spChg>
        <pc:spChg chg="mod">
          <ac:chgData name="Feng Zhang" userId="8c93be85-904b-4385-85fa-062410ad6621" providerId="ADAL" clId="{B01B6651-4DBD-BF47-8BB0-0F4A6D3B1E55}" dt="2020-05-19T15:35:29.405" v="411" actId="207"/>
          <ac:spMkLst>
            <pc:docMk/>
            <pc:sldMk cId="1820329909" sldId="4245"/>
            <ac:spMk id="13" creationId="{D7D7483C-D1F7-D047-9633-A711CEB6702B}"/>
          </ac:spMkLst>
        </pc:spChg>
        <pc:spChg chg="mod">
          <ac:chgData name="Feng Zhang" userId="8c93be85-904b-4385-85fa-062410ad6621" providerId="ADAL" clId="{B01B6651-4DBD-BF47-8BB0-0F4A6D3B1E55}" dt="2020-05-19T15:35:11.616" v="407"/>
          <ac:spMkLst>
            <pc:docMk/>
            <pc:sldMk cId="1820329909" sldId="4245"/>
            <ac:spMk id="14" creationId="{DCF8DE50-E5CE-4D4A-88AE-C72D80E88BC1}"/>
          </ac:spMkLst>
        </pc:spChg>
        <pc:spChg chg="mod">
          <ac:chgData name="Feng Zhang" userId="8c93be85-904b-4385-85fa-062410ad6621" providerId="ADAL" clId="{B01B6651-4DBD-BF47-8BB0-0F4A6D3B1E55}" dt="2020-05-19T15:35:11.616" v="407"/>
          <ac:spMkLst>
            <pc:docMk/>
            <pc:sldMk cId="1820329909" sldId="4245"/>
            <ac:spMk id="15" creationId="{52668BCF-BFD5-1942-8F7D-8D8CAD04A27C}"/>
          </ac:spMkLst>
        </pc:spChg>
        <pc:spChg chg="mod">
          <ac:chgData name="Feng Zhang" userId="8c93be85-904b-4385-85fa-062410ad6621" providerId="ADAL" clId="{B01B6651-4DBD-BF47-8BB0-0F4A6D3B1E55}" dt="2020-05-19T15:35:29.405" v="411" actId="207"/>
          <ac:spMkLst>
            <pc:docMk/>
            <pc:sldMk cId="1820329909" sldId="4245"/>
            <ac:spMk id="16" creationId="{4C9A856B-9496-2048-95D2-33318AC8AE38}"/>
          </ac:spMkLst>
        </pc:spChg>
        <pc:spChg chg="mod">
          <ac:chgData name="Feng Zhang" userId="8c93be85-904b-4385-85fa-062410ad6621" providerId="ADAL" clId="{B01B6651-4DBD-BF47-8BB0-0F4A6D3B1E55}" dt="2020-05-19T15:35:29.405" v="411" actId="207"/>
          <ac:spMkLst>
            <pc:docMk/>
            <pc:sldMk cId="1820329909" sldId="4245"/>
            <ac:spMk id="17" creationId="{3F4AD921-83D9-BA41-9F45-22569C645DB8}"/>
          </ac:spMkLst>
        </pc:spChg>
        <pc:grpChg chg="add del mod">
          <ac:chgData name="Feng Zhang" userId="8c93be85-904b-4385-85fa-062410ad6621" providerId="ADAL" clId="{B01B6651-4DBD-BF47-8BB0-0F4A6D3B1E55}" dt="2020-05-19T15:35:15.888" v="409"/>
          <ac:grpSpMkLst>
            <pc:docMk/>
            <pc:sldMk cId="1820329909" sldId="4245"/>
            <ac:grpSpMk id="6" creationId="{B0A9FDDC-80B2-C841-8EFB-6317B1A978C9}"/>
          </ac:grpSpMkLst>
        </pc:grpChg>
        <pc:grpChg chg="add mod">
          <ac:chgData name="Feng Zhang" userId="8c93be85-904b-4385-85fa-062410ad6621" providerId="ADAL" clId="{B01B6651-4DBD-BF47-8BB0-0F4A6D3B1E55}" dt="2020-05-19T15:35:20.347" v="410" actId="1076"/>
          <ac:grpSpMkLst>
            <pc:docMk/>
            <pc:sldMk cId="1820329909" sldId="4245"/>
            <ac:grpSpMk id="12" creationId="{7BA48AB9-D3D7-3742-A33D-0EC78AD3F4F2}"/>
          </ac:grpSpMkLst>
        </pc:grpChg>
      </pc:sldChg>
      <pc:sldChg chg="addSp delSp modSp">
        <pc:chgData name="Feng Zhang" userId="8c93be85-904b-4385-85fa-062410ad6621" providerId="ADAL" clId="{B01B6651-4DBD-BF47-8BB0-0F4A6D3B1E55}" dt="2020-05-19T15:39:06.587" v="453" actId="207"/>
        <pc:sldMkLst>
          <pc:docMk/>
          <pc:sldMk cId="3121960079" sldId="4246"/>
        </pc:sldMkLst>
        <pc:spChg chg="mod">
          <ac:chgData name="Feng Zhang" userId="8c93be85-904b-4385-85fa-062410ad6621" providerId="ADAL" clId="{B01B6651-4DBD-BF47-8BB0-0F4A6D3B1E55}" dt="2020-05-18T17:45:21.789" v="193" actId="207"/>
          <ac:spMkLst>
            <pc:docMk/>
            <pc:sldMk cId="3121960079" sldId="4246"/>
            <ac:spMk id="5" creationId="{71F30F7A-8D26-5642-BC37-A64688311FAC}"/>
          </ac:spMkLst>
        </pc:spChg>
        <pc:spChg chg="mod">
          <ac:chgData name="Feng Zhang" userId="8c93be85-904b-4385-85fa-062410ad6621" providerId="ADAL" clId="{B01B6651-4DBD-BF47-8BB0-0F4A6D3B1E55}" dt="2020-05-18T17:44:55.148" v="191"/>
          <ac:spMkLst>
            <pc:docMk/>
            <pc:sldMk cId="3121960079" sldId="4246"/>
            <ac:spMk id="6" creationId="{980C2B5D-09A8-7244-AC5E-0EBF776AC074}"/>
          </ac:spMkLst>
        </pc:spChg>
        <pc:spChg chg="mod">
          <ac:chgData name="Feng Zhang" userId="8c93be85-904b-4385-85fa-062410ad6621" providerId="ADAL" clId="{B01B6651-4DBD-BF47-8BB0-0F4A6D3B1E55}" dt="2020-05-18T17:44:55.148" v="191"/>
          <ac:spMkLst>
            <pc:docMk/>
            <pc:sldMk cId="3121960079" sldId="4246"/>
            <ac:spMk id="9" creationId="{123C2BAB-57BF-2146-9520-ECEC85B814E2}"/>
          </ac:spMkLst>
        </pc:spChg>
        <pc:spChg chg="mod">
          <ac:chgData name="Feng Zhang" userId="8c93be85-904b-4385-85fa-062410ad6621" providerId="ADAL" clId="{B01B6651-4DBD-BF47-8BB0-0F4A6D3B1E55}" dt="2020-05-18T17:45:05.536" v="192" actId="207"/>
          <ac:spMkLst>
            <pc:docMk/>
            <pc:sldMk cId="3121960079" sldId="4246"/>
            <ac:spMk id="10" creationId="{E16B1BD5-3BA1-B74A-AAB3-2259165D5CBD}"/>
          </ac:spMkLst>
        </pc:spChg>
        <pc:spChg chg="mod">
          <ac:chgData name="Feng Zhang" userId="8c93be85-904b-4385-85fa-062410ad6621" providerId="ADAL" clId="{B01B6651-4DBD-BF47-8BB0-0F4A6D3B1E55}" dt="2020-05-18T17:44:55.148" v="191"/>
          <ac:spMkLst>
            <pc:docMk/>
            <pc:sldMk cId="3121960079" sldId="4246"/>
            <ac:spMk id="11" creationId="{452E94DE-304F-4E40-A4EB-4A9B7D6D6798}"/>
          </ac:spMkLst>
        </pc:spChg>
        <pc:spChg chg="mod">
          <ac:chgData name="Feng Zhang" userId="8c93be85-904b-4385-85fa-062410ad6621" providerId="ADAL" clId="{B01B6651-4DBD-BF47-8BB0-0F4A6D3B1E55}" dt="2020-05-19T15:38:25.963" v="443"/>
          <ac:spMkLst>
            <pc:docMk/>
            <pc:sldMk cId="3121960079" sldId="4246"/>
            <ac:spMk id="13" creationId="{F6DA2820-02D4-3648-8924-8D7C684C46F4}"/>
          </ac:spMkLst>
        </pc:spChg>
        <pc:spChg chg="mod">
          <ac:chgData name="Feng Zhang" userId="8c93be85-904b-4385-85fa-062410ad6621" providerId="ADAL" clId="{B01B6651-4DBD-BF47-8BB0-0F4A6D3B1E55}" dt="2020-05-19T15:38:25.963" v="443"/>
          <ac:spMkLst>
            <pc:docMk/>
            <pc:sldMk cId="3121960079" sldId="4246"/>
            <ac:spMk id="14" creationId="{82FB72DA-A591-574C-9C64-C17C67E146D4}"/>
          </ac:spMkLst>
        </pc:spChg>
        <pc:spChg chg="mod">
          <ac:chgData name="Feng Zhang" userId="8c93be85-904b-4385-85fa-062410ad6621" providerId="ADAL" clId="{B01B6651-4DBD-BF47-8BB0-0F4A6D3B1E55}" dt="2020-05-19T15:38:25.963" v="443"/>
          <ac:spMkLst>
            <pc:docMk/>
            <pc:sldMk cId="3121960079" sldId="4246"/>
            <ac:spMk id="15" creationId="{4420D223-648E-FF4C-AFA7-6B22A19E3C19}"/>
          </ac:spMkLst>
        </pc:spChg>
        <pc:spChg chg="mod">
          <ac:chgData name="Feng Zhang" userId="8c93be85-904b-4385-85fa-062410ad6621" providerId="ADAL" clId="{B01B6651-4DBD-BF47-8BB0-0F4A6D3B1E55}" dt="2020-05-19T15:38:25.963" v="443"/>
          <ac:spMkLst>
            <pc:docMk/>
            <pc:sldMk cId="3121960079" sldId="4246"/>
            <ac:spMk id="16" creationId="{BCA92E35-0CFC-A548-A485-51B88AE7FB46}"/>
          </ac:spMkLst>
        </pc:spChg>
        <pc:spChg chg="mod">
          <ac:chgData name="Feng Zhang" userId="8c93be85-904b-4385-85fa-062410ad6621" providerId="ADAL" clId="{B01B6651-4DBD-BF47-8BB0-0F4A6D3B1E55}" dt="2020-05-19T15:38:25.963" v="443"/>
          <ac:spMkLst>
            <pc:docMk/>
            <pc:sldMk cId="3121960079" sldId="4246"/>
            <ac:spMk id="17" creationId="{EFD65B43-DDA5-104F-80C6-1F7524787692}"/>
          </ac:spMkLst>
        </pc:spChg>
        <pc:spChg chg="mod">
          <ac:chgData name="Feng Zhang" userId="8c93be85-904b-4385-85fa-062410ad6621" providerId="ADAL" clId="{B01B6651-4DBD-BF47-8BB0-0F4A6D3B1E55}" dt="2020-05-19T15:39:06.587" v="453" actId="207"/>
          <ac:spMkLst>
            <pc:docMk/>
            <pc:sldMk cId="3121960079" sldId="4246"/>
            <ac:spMk id="19" creationId="{6C4FA810-9910-7B4B-8180-B2DDFE95ED1F}"/>
          </ac:spMkLst>
        </pc:spChg>
        <pc:spChg chg="mod">
          <ac:chgData name="Feng Zhang" userId="8c93be85-904b-4385-85fa-062410ad6621" providerId="ADAL" clId="{B01B6651-4DBD-BF47-8BB0-0F4A6D3B1E55}" dt="2020-05-19T15:38:37.775" v="445"/>
          <ac:spMkLst>
            <pc:docMk/>
            <pc:sldMk cId="3121960079" sldId="4246"/>
            <ac:spMk id="20" creationId="{4D7B5214-1CF5-EF4D-ABD8-75E79BAFA610}"/>
          </ac:spMkLst>
        </pc:spChg>
        <pc:spChg chg="mod">
          <ac:chgData name="Feng Zhang" userId="8c93be85-904b-4385-85fa-062410ad6621" providerId="ADAL" clId="{B01B6651-4DBD-BF47-8BB0-0F4A6D3B1E55}" dt="2020-05-19T15:38:37.775" v="445"/>
          <ac:spMkLst>
            <pc:docMk/>
            <pc:sldMk cId="3121960079" sldId="4246"/>
            <ac:spMk id="21" creationId="{E5AB537B-8985-BE41-A383-4FD2064058E8}"/>
          </ac:spMkLst>
        </pc:spChg>
        <pc:spChg chg="mod">
          <ac:chgData name="Feng Zhang" userId="8c93be85-904b-4385-85fa-062410ad6621" providerId="ADAL" clId="{B01B6651-4DBD-BF47-8BB0-0F4A6D3B1E55}" dt="2020-05-19T15:39:06.587" v="453" actId="207"/>
          <ac:spMkLst>
            <pc:docMk/>
            <pc:sldMk cId="3121960079" sldId="4246"/>
            <ac:spMk id="22" creationId="{F891AFA1-2C6D-0A4F-A61F-7EA79CC69557}"/>
          </ac:spMkLst>
        </pc:spChg>
        <pc:spChg chg="mod">
          <ac:chgData name="Feng Zhang" userId="8c93be85-904b-4385-85fa-062410ad6621" providerId="ADAL" clId="{B01B6651-4DBD-BF47-8BB0-0F4A6D3B1E55}" dt="2020-05-19T15:38:37.775" v="445"/>
          <ac:spMkLst>
            <pc:docMk/>
            <pc:sldMk cId="3121960079" sldId="4246"/>
            <ac:spMk id="23" creationId="{BF96A025-1CAA-DE4B-AF5F-BF9E7CA12039}"/>
          </ac:spMkLst>
        </pc:spChg>
        <pc:grpChg chg="add del mod">
          <ac:chgData name="Feng Zhang" userId="8c93be85-904b-4385-85fa-062410ad6621" providerId="ADAL" clId="{B01B6651-4DBD-BF47-8BB0-0F4A6D3B1E55}" dt="2020-05-19T15:38:58.161" v="451"/>
          <ac:grpSpMkLst>
            <pc:docMk/>
            <pc:sldMk cId="3121960079" sldId="4246"/>
            <ac:grpSpMk id="4" creationId="{E63840D0-5689-154A-B9A6-280D0AF4CF58}"/>
          </ac:grpSpMkLst>
        </pc:grpChg>
        <pc:grpChg chg="add del mod">
          <ac:chgData name="Feng Zhang" userId="8c93be85-904b-4385-85fa-062410ad6621" providerId="ADAL" clId="{B01B6651-4DBD-BF47-8BB0-0F4A6D3B1E55}" dt="2020-05-19T15:38:28.039" v="444"/>
          <ac:grpSpMkLst>
            <pc:docMk/>
            <pc:sldMk cId="3121960079" sldId="4246"/>
            <ac:grpSpMk id="12" creationId="{797CF51A-E7EC-7144-BAD8-8F04F9EE4A6D}"/>
          </ac:grpSpMkLst>
        </pc:grpChg>
        <pc:grpChg chg="add mod">
          <ac:chgData name="Feng Zhang" userId="8c93be85-904b-4385-85fa-062410ad6621" providerId="ADAL" clId="{B01B6651-4DBD-BF47-8BB0-0F4A6D3B1E55}" dt="2020-05-19T15:38:58.937" v="452" actId="1076"/>
          <ac:grpSpMkLst>
            <pc:docMk/>
            <pc:sldMk cId="3121960079" sldId="4246"/>
            <ac:grpSpMk id="18" creationId="{509334AA-B105-F441-8DAD-6EA2E7D146F0}"/>
          </ac:grpSpMkLst>
        </pc:grpChg>
      </pc:sldChg>
      <pc:sldChg chg="addSp delSp modSp">
        <pc:chgData name="Feng Zhang" userId="8c93be85-904b-4385-85fa-062410ad6621" providerId="ADAL" clId="{B01B6651-4DBD-BF47-8BB0-0F4A6D3B1E55}" dt="2020-05-19T15:39:37.175" v="459" actId="1076"/>
        <pc:sldMkLst>
          <pc:docMk/>
          <pc:sldMk cId="2655275397" sldId="4247"/>
        </pc:sldMkLst>
        <pc:spChg chg="mod">
          <ac:chgData name="Feng Zhang" userId="8c93be85-904b-4385-85fa-062410ad6621" providerId="ADAL" clId="{B01B6651-4DBD-BF47-8BB0-0F4A6D3B1E55}" dt="2020-05-18T17:46:42.791" v="198" actId="207"/>
          <ac:spMkLst>
            <pc:docMk/>
            <pc:sldMk cId="2655275397" sldId="4247"/>
            <ac:spMk id="6" creationId="{16B64753-358E-764E-9E97-131886D6D194}"/>
          </ac:spMkLst>
        </pc:spChg>
        <pc:spChg chg="mod">
          <ac:chgData name="Feng Zhang" userId="8c93be85-904b-4385-85fa-062410ad6621" providerId="ADAL" clId="{B01B6651-4DBD-BF47-8BB0-0F4A6D3B1E55}" dt="2020-05-18T17:45:34.043" v="194"/>
          <ac:spMkLst>
            <pc:docMk/>
            <pc:sldMk cId="2655275397" sldId="4247"/>
            <ac:spMk id="8" creationId="{913311B1-895C-A244-95CD-C1537813870B}"/>
          </ac:spMkLst>
        </pc:spChg>
        <pc:spChg chg="mod">
          <ac:chgData name="Feng Zhang" userId="8c93be85-904b-4385-85fa-062410ad6621" providerId="ADAL" clId="{B01B6651-4DBD-BF47-8BB0-0F4A6D3B1E55}" dt="2020-05-18T17:45:34.043" v="194"/>
          <ac:spMkLst>
            <pc:docMk/>
            <pc:sldMk cId="2655275397" sldId="4247"/>
            <ac:spMk id="9" creationId="{0D3AD728-844F-1645-AE3E-0D38A0FF4046}"/>
          </ac:spMkLst>
        </pc:spChg>
        <pc:spChg chg="mod">
          <ac:chgData name="Feng Zhang" userId="8c93be85-904b-4385-85fa-062410ad6621" providerId="ADAL" clId="{B01B6651-4DBD-BF47-8BB0-0F4A6D3B1E55}" dt="2020-05-18T17:45:39.354" v="195" actId="207"/>
          <ac:spMkLst>
            <pc:docMk/>
            <pc:sldMk cId="2655275397" sldId="4247"/>
            <ac:spMk id="10" creationId="{A73F657F-BF53-D84C-9D92-C9402BABF029}"/>
          </ac:spMkLst>
        </pc:spChg>
        <pc:spChg chg="mod">
          <ac:chgData name="Feng Zhang" userId="8c93be85-904b-4385-85fa-062410ad6621" providerId="ADAL" clId="{B01B6651-4DBD-BF47-8BB0-0F4A6D3B1E55}" dt="2020-05-18T17:45:34.043" v="194"/>
          <ac:spMkLst>
            <pc:docMk/>
            <pc:sldMk cId="2655275397" sldId="4247"/>
            <ac:spMk id="11" creationId="{93FA8693-32FA-2A43-A116-930CD4C438CA}"/>
          </ac:spMkLst>
        </pc:spChg>
        <pc:spChg chg="mod">
          <ac:chgData name="Feng Zhang" userId="8c93be85-904b-4385-85fa-062410ad6621" providerId="ADAL" clId="{B01B6651-4DBD-BF47-8BB0-0F4A6D3B1E55}" dt="2020-05-19T15:39:15.418" v="454"/>
          <ac:spMkLst>
            <pc:docMk/>
            <pc:sldMk cId="2655275397" sldId="4247"/>
            <ac:spMk id="14" creationId="{5C306C28-2027-5844-9AE8-438DB21EDBEB}"/>
          </ac:spMkLst>
        </pc:spChg>
        <pc:spChg chg="mod">
          <ac:chgData name="Feng Zhang" userId="8c93be85-904b-4385-85fa-062410ad6621" providerId="ADAL" clId="{B01B6651-4DBD-BF47-8BB0-0F4A6D3B1E55}" dt="2020-05-19T15:39:15.418" v="454"/>
          <ac:spMkLst>
            <pc:docMk/>
            <pc:sldMk cId="2655275397" sldId="4247"/>
            <ac:spMk id="15" creationId="{42E4FB9B-97F9-8343-93DC-0842BD61C702}"/>
          </ac:spMkLst>
        </pc:spChg>
        <pc:spChg chg="mod">
          <ac:chgData name="Feng Zhang" userId="8c93be85-904b-4385-85fa-062410ad6621" providerId="ADAL" clId="{B01B6651-4DBD-BF47-8BB0-0F4A6D3B1E55}" dt="2020-05-19T15:39:15.418" v="454"/>
          <ac:spMkLst>
            <pc:docMk/>
            <pc:sldMk cId="2655275397" sldId="4247"/>
            <ac:spMk id="16" creationId="{C0D3DEB7-C2D7-1A41-8033-3D71B0EE67F8}"/>
          </ac:spMkLst>
        </pc:spChg>
        <pc:spChg chg="mod">
          <ac:chgData name="Feng Zhang" userId="8c93be85-904b-4385-85fa-062410ad6621" providerId="ADAL" clId="{B01B6651-4DBD-BF47-8BB0-0F4A6D3B1E55}" dt="2020-05-19T15:39:15.418" v="454"/>
          <ac:spMkLst>
            <pc:docMk/>
            <pc:sldMk cId="2655275397" sldId="4247"/>
            <ac:spMk id="17" creationId="{2CE0EDED-451F-9442-BC0E-264772056ADE}"/>
          </ac:spMkLst>
        </pc:spChg>
        <pc:spChg chg="mod">
          <ac:chgData name="Feng Zhang" userId="8c93be85-904b-4385-85fa-062410ad6621" providerId="ADAL" clId="{B01B6651-4DBD-BF47-8BB0-0F4A6D3B1E55}" dt="2020-05-19T15:39:15.418" v="454"/>
          <ac:spMkLst>
            <pc:docMk/>
            <pc:sldMk cId="2655275397" sldId="4247"/>
            <ac:spMk id="18" creationId="{DE8A5C92-ABDA-4243-8435-966065258A44}"/>
          </ac:spMkLst>
        </pc:spChg>
        <pc:spChg chg="mod">
          <ac:chgData name="Feng Zhang" userId="8c93be85-904b-4385-85fa-062410ad6621" providerId="ADAL" clId="{B01B6651-4DBD-BF47-8BB0-0F4A6D3B1E55}" dt="2020-05-19T15:39:27.039" v="456"/>
          <ac:spMkLst>
            <pc:docMk/>
            <pc:sldMk cId="2655275397" sldId="4247"/>
            <ac:spMk id="20" creationId="{BC2FE800-8A0E-1041-81C6-C580935731A8}"/>
          </ac:spMkLst>
        </pc:spChg>
        <pc:spChg chg="mod">
          <ac:chgData name="Feng Zhang" userId="8c93be85-904b-4385-85fa-062410ad6621" providerId="ADAL" clId="{B01B6651-4DBD-BF47-8BB0-0F4A6D3B1E55}" dt="2020-05-19T15:39:27.039" v="456"/>
          <ac:spMkLst>
            <pc:docMk/>
            <pc:sldMk cId="2655275397" sldId="4247"/>
            <ac:spMk id="21" creationId="{AB6ABB87-B02A-784E-BD4B-319A58FB6782}"/>
          </ac:spMkLst>
        </pc:spChg>
        <pc:spChg chg="mod">
          <ac:chgData name="Feng Zhang" userId="8c93be85-904b-4385-85fa-062410ad6621" providerId="ADAL" clId="{B01B6651-4DBD-BF47-8BB0-0F4A6D3B1E55}" dt="2020-05-19T15:39:27.039" v="456"/>
          <ac:spMkLst>
            <pc:docMk/>
            <pc:sldMk cId="2655275397" sldId="4247"/>
            <ac:spMk id="22" creationId="{705BE62A-0A4C-154B-B47A-3AADB39EAF27}"/>
          </ac:spMkLst>
        </pc:spChg>
        <pc:spChg chg="mod">
          <ac:chgData name="Feng Zhang" userId="8c93be85-904b-4385-85fa-062410ad6621" providerId="ADAL" clId="{B01B6651-4DBD-BF47-8BB0-0F4A6D3B1E55}" dt="2020-05-19T15:39:27.039" v="456"/>
          <ac:spMkLst>
            <pc:docMk/>
            <pc:sldMk cId="2655275397" sldId="4247"/>
            <ac:spMk id="23" creationId="{FDC6F3B7-2341-6245-BA64-4413C674C862}"/>
          </ac:spMkLst>
        </pc:spChg>
        <pc:spChg chg="mod">
          <ac:chgData name="Feng Zhang" userId="8c93be85-904b-4385-85fa-062410ad6621" providerId="ADAL" clId="{B01B6651-4DBD-BF47-8BB0-0F4A6D3B1E55}" dt="2020-05-19T15:39:27.039" v="456"/>
          <ac:spMkLst>
            <pc:docMk/>
            <pc:sldMk cId="2655275397" sldId="4247"/>
            <ac:spMk id="24" creationId="{40E366F4-872D-5041-99B1-1A5B003A8CB9}"/>
          </ac:spMkLst>
        </pc:spChg>
        <pc:grpChg chg="add del mod">
          <ac:chgData name="Feng Zhang" userId="8c93be85-904b-4385-85fa-062410ad6621" providerId="ADAL" clId="{B01B6651-4DBD-BF47-8BB0-0F4A6D3B1E55}" dt="2020-05-19T15:39:31.405" v="458"/>
          <ac:grpSpMkLst>
            <pc:docMk/>
            <pc:sldMk cId="2655275397" sldId="4247"/>
            <ac:grpSpMk id="5" creationId="{6F1A42C1-76BB-7349-833D-5BAAB3B60269}"/>
          </ac:grpSpMkLst>
        </pc:grpChg>
        <pc:grpChg chg="add del mod">
          <ac:chgData name="Feng Zhang" userId="8c93be85-904b-4385-85fa-062410ad6621" providerId="ADAL" clId="{B01B6651-4DBD-BF47-8BB0-0F4A6D3B1E55}" dt="2020-05-19T15:39:16.861" v="455"/>
          <ac:grpSpMkLst>
            <pc:docMk/>
            <pc:sldMk cId="2655275397" sldId="4247"/>
            <ac:grpSpMk id="13" creationId="{26A07070-2C6A-2E4A-B8E4-C84F778CD127}"/>
          </ac:grpSpMkLst>
        </pc:grpChg>
        <pc:grpChg chg="add mod">
          <ac:chgData name="Feng Zhang" userId="8c93be85-904b-4385-85fa-062410ad6621" providerId="ADAL" clId="{B01B6651-4DBD-BF47-8BB0-0F4A6D3B1E55}" dt="2020-05-19T15:39:37.175" v="459" actId="1076"/>
          <ac:grpSpMkLst>
            <pc:docMk/>
            <pc:sldMk cId="2655275397" sldId="4247"/>
            <ac:grpSpMk id="19" creationId="{B24E5E01-98FB-0C40-A15E-63008671DFD3}"/>
          </ac:grpSpMkLst>
        </pc:grpChg>
      </pc:sldChg>
      <pc:sldChg chg="addSp delSp modSp">
        <pc:chgData name="Feng Zhang" userId="8c93be85-904b-4385-85fa-062410ad6621" providerId="ADAL" clId="{B01B6651-4DBD-BF47-8BB0-0F4A6D3B1E55}" dt="2020-05-19T15:37:23.255" v="433" actId="207"/>
        <pc:sldMkLst>
          <pc:docMk/>
          <pc:sldMk cId="3451576729" sldId="4248"/>
        </pc:sldMkLst>
        <pc:spChg chg="mod">
          <ac:chgData name="Feng Zhang" userId="8c93be85-904b-4385-85fa-062410ad6621" providerId="ADAL" clId="{B01B6651-4DBD-BF47-8BB0-0F4A6D3B1E55}" dt="2020-05-18T17:42:41.184" v="181"/>
          <ac:spMkLst>
            <pc:docMk/>
            <pc:sldMk cId="3451576729" sldId="4248"/>
            <ac:spMk id="8" creationId="{A8C0BF10-8E20-3D46-BC07-7E0453954EEC}"/>
          </ac:spMkLst>
        </pc:spChg>
        <pc:spChg chg="mod">
          <ac:chgData name="Feng Zhang" userId="8c93be85-904b-4385-85fa-062410ad6621" providerId="ADAL" clId="{B01B6651-4DBD-BF47-8BB0-0F4A6D3B1E55}" dt="2020-05-18T17:42:41.184" v="181"/>
          <ac:spMkLst>
            <pc:docMk/>
            <pc:sldMk cId="3451576729" sldId="4248"/>
            <ac:spMk id="9" creationId="{18231E8F-42DC-0C41-91FC-C41532F9B29C}"/>
          </ac:spMkLst>
        </pc:spChg>
        <pc:spChg chg="mod">
          <ac:chgData name="Feng Zhang" userId="8c93be85-904b-4385-85fa-062410ad6621" providerId="ADAL" clId="{B01B6651-4DBD-BF47-8BB0-0F4A6D3B1E55}" dt="2020-05-18T17:42:41.184" v="181"/>
          <ac:spMkLst>
            <pc:docMk/>
            <pc:sldMk cId="3451576729" sldId="4248"/>
            <ac:spMk id="10" creationId="{7CF7D732-DB86-8A44-9AFB-A493988DC26F}"/>
          </ac:spMkLst>
        </pc:spChg>
        <pc:spChg chg="mod">
          <ac:chgData name="Feng Zhang" userId="8c93be85-904b-4385-85fa-062410ad6621" providerId="ADAL" clId="{B01B6651-4DBD-BF47-8BB0-0F4A6D3B1E55}" dt="2020-05-18T17:43:02.211" v="183" actId="207"/>
          <ac:spMkLst>
            <pc:docMk/>
            <pc:sldMk cId="3451576729" sldId="4248"/>
            <ac:spMk id="11" creationId="{8685FF45-4FD5-9744-9B87-C310D86A1679}"/>
          </ac:spMkLst>
        </pc:spChg>
        <pc:spChg chg="mod">
          <ac:chgData name="Feng Zhang" userId="8c93be85-904b-4385-85fa-062410ad6621" providerId="ADAL" clId="{B01B6651-4DBD-BF47-8BB0-0F4A6D3B1E55}" dt="2020-05-18T17:42:41.184" v="181"/>
          <ac:spMkLst>
            <pc:docMk/>
            <pc:sldMk cId="3451576729" sldId="4248"/>
            <ac:spMk id="12" creationId="{C14E6697-2F27-EB4E-9CCC-40EFE10A20AD}"/>
          </ac:spMkLst>
        </pc:spChg>
        <pc:spChg chg="mod">
          <ac:chgData name="Feng Zhang" userId="8c93be85-904b-4385-85fa-062410ad6621" providerId="ADAL" clId="{B01B6651-4DBD-BF47-8BB0-0F4A6D3B1E55}" dt="2020-05-19T15:36:34.304" v="423"/>
          <ac:spMkLst>
            <pc:docMk/>
            <pc:sldMk cId="3451576729" sldId="4248"/>
            <ac:spMk id="14" creationId="{994F7201-8D0B-3642-98CD-278E59EF9051}"/>
          </ac:spMkLst>
        </pc:spChg>
        <pc:spChg chg="mod">
          <ac:chgData name="Feng Zhang" userId="8c93be85-904b-4385-85fa-062410ad6621" providerId="ADAL" clId="{B01B6651-4DBD-BF47-8BB0-0F4A6D3B1E55}" dt="2020-05-19T15:36:34.304" v="423"/>
          <ac:spMkLst>
            <pc:docMk/>
            <pc:sldMk cId="3451576729" sldId="4248"/>
            <ac:spMk id="15" creationId="{8A54DAF2-D9AC-FC4F-8D26-E3E152A8AA72}"/>
          </ac:spMkLst>
        </pc:spChg>
        <pc:spChg chg="mod">
          <ac:chgData name="Feng Zhang" userId="8c93be85-904b-4385-85fa-062410ad6621" providerId="ADAL" clId="{B01B6651-4DBD-BF47-8BB0-0F4A6D3B1E55}" dt="2020-05-19T15:36:34.304" v="423"/>
          <ac:spMkLst>
            <pc:docMk/>
            <pc:sldMk cId="3451576729" sldId="4248"/>
            <ac:spMk id="16" creationId="{AFE170AF-C33C-AD44-9EA5-DFF1D41D61EA}"/>
          </ac:spMkLst>
        </pc:spChg>
        <pc:spChg chg="mod">
          <ac:chgData name="Feng Zhang" userId="8c93be85-904b-4385-85fa-062410ad6621" providerId="ADAL" clId="{B01B6651-4DBD-BF47-8BB0-0F4A6D3B1E55}" dt="2020-05-19T15:36:34.304" v="423"/>
          <ac:spMkLst>
            <pc:docMk/>
            <pc:sldMk cId="3451576729" sldId="4248"/>
            <ac:spMk id="17" creationId="{89E1B6D8-5CE7-184D-9C24-D13FF821795E}"/>
          </ac:spMkLst>
        </pc:spChg>
        <pc:spChg chg="mod">
          <ac:chgData name="Feng Zhang" userId="8c93be85-904b-4385-85fa-062410ad6621" providerId="ADAL" clId="{B01B6651-4DBD-BF47-8BB0-0F4A6D3B1E55}" dt="2020-05-19T15:36:34.304" v="423"/>
          <ac:spMkLst>
            <pc:docMk/>
            <pc:sldMk cId="3451576729" sldId="4248"/>
            <ac:spMk id="18" creationId="{D2A57D5C-F7A0-7A49-A9D0-90CA03B8C9E6}"/>
          </ac:spMkLst>
        </pc:spChg>
        <pc:spChg chg="mod">
          <ac:chgData name="Feng Zhang" userId="8c93be85-904b-4385-85fa-062410ad6621" providerId="ADAL" clId="{B01B6651-4DBD-BF47-8BB0-0F4A6D3B1E55}" dt="2020-05-19T15:36:53.818" v="425"/>
          <ac:spMkLst>
            <pc:docMk/>
            <pc:sldMk cId="3451576729" sldId="4248"/>
            <ac:spMk id="20" creationId="{C40484D8-D925-094A-B0A4-6DB3A8201895}"/>
          </ac:spMkLst>
        </pc:spChg>
        <pc:spChg chg="mod">
          <ac:chgData name="Feng Zhang" userId="8c93be85-904b-4385-85fa-062410ad6621" providerId="ADAL" clId="{B01B6651-4DBD-BF47-8BB0-0F4A6D3B1E55}" dt="2020-05-19T15:36:53.818" v="425"/>
          <ac:spMkLst>
            <pc:docMk/>
            <pc:sldMk cId="3451576729" sldId="4248"/>
            <ac:spMk id="21" creationId="{FD37360E-14AE-FD42-9390-2BE5E1E58083}"/>
          </ac:spMkLst>
        </pc:spChg>
        <pc:spChg chg="mod">
          <ac:chgData name="Feng Zhang" userId="8c93be85-904b-4385-85fa-062410ad6621" providerId="ADAL" clId="{B01B6651-4DBD-BF47-8BB0-0F4A6D3B1E55}" dt="2020-05-19T15:36:53.818" v="425"/>
          <ac:spMkLst>
            <pc:docMk/>
            <pc:sldMk cId="3451576729" sldId="4248"/>
            <ac:spMk id="22" creationId="{366F28BE-EEB8-0D45-AE8D-4A4DDFB86104}"/>
          </ac:spMkLst>
        </pc:spChg>
        <pc:spChg chg="mod">
          <ac:chgData name="Feng Zhang" userId="8c93be85-904b-4385-85fa-062410ad6621" providerId="ADAL" clId="{B01B6651-4DBD-BF47-8BB0-0F4A6D3B1E55}" dt="2020-05-19T15:37:23.255" v="433" actId="207"/>
          <ac:spMkLst>
            <pc:docMk/>
            <pc:sldMk cId="3451576729" sldId="4248"/>
            <ac:spMk id="23" creationId="{AB40AF19-D80E-134F-A1D2-F17ECC9B0550}"/>
          </ac:spMkLst>
        </pc:spChg>
        <pc:spChg chg="mod">
          <ac:chgData name="Feng Zhang" userId="8c93be85-904b-4385-85fa-062410ad6621" providerId="ADAL" clId="{B01B6651-4DBD-BF47-8BB0-0F4A6D3B1E55}" dt="2020-05-19T15:36:53.818" v="425"/>
          <ac:spMkLst>
            <pc:docMk/>
            <pc:sldMk cId="3451576729" sldId="4248"/>
            <ac:spMk id="24" creationId="{5643D9DF-2CE5-5E4B-88A5-E5C75DB71FC9}"/>
          </ac:spMkLst>
        </pc:spChg>
        <pc:grpChg chg="add del mod">
          <ac:chgData name="Feng Zhang" userId="8c93be85-904b-4385-85fa-062410ad6621" providerId="ADAL" clId="{B01B6651-4DBD-BF47-8BB0-0F4A6D3B1E55}" dt="2020-05-19T15:37:13.422" v="431"/>
          <ac:grpSpMkLst>
            <pc:docMk/>
            <pc:sldMk cId="3451576729" sldId="4248"/>
            <ac:grpSpMk id="7" creationId="{BD51E750-D83D-884E-9A9D-58115D0DCFA0}"/>
          </ac:grpSpMkLst>
        </pc:grpChg>
        <pc:grpChg chg="add del mod">
          <ac:chgData name="Feng Zhang" userId="8c93be85-904b-4385-85fa-062410ad6621" providerId="ADAL" clId="{B01B6651-4DBD-BF47-8BB0-0F4A6D3B1E55}" dt="2020-05-19T15:36:35.670" v="424"/>
          <ac:grpSpMkLst>
            <pc:docMk/>
            <pc:sldMk cId="3451576729" sldId="4248"/>
            <ac:grpSpMk id="13" creationId="{ACAFDB93-C9C4-344D-9645-154C9E5FCE62}"/>
          </ac:grpSpMkLst>
        </pc:grpChg>
        <pc:grpChg chg="add mod">
          <ac:chgData name="Feng Zhang" userId="8c93be85-904b-4385-85fa-062410ad6621" providerId="ADAL" clId="{B01B6651-4DBD-BF47-8BB0-0F4A6D3B1E55}" dt="2020-05-19T15:37:14.378" v="432" actId="1076"/>
          <ac:grpSpMkLst>
            <pc:docMk/>
            <pc:sldMk cId="3451576729" sldId="4248"/>
            <ac:grpSpMk id="19" creationId="{637E9BFF-A221-C644-B111-CC82EF87E566}"/>
          </ac:grpSpMkLst>
        </pc:grpChg>
      </pc:sldChg>
      <pc:sldChg chg="addSp delSp modSp">
        <pc:chgData name="Feng Zhang" userId="8c93be85-904b-4385-85fa-062410ad6621" providerId="ADAL" clId="{B01B6651-4DBD-BF47-8BB0-0F4A6D3B1E55}" dt="2020-05-19T15:38:18.999" v="442" actId="207"/>
        <pc:sldMkLst>
          <pc:docMk/>
          <pc:sldMk cId="1984353387" sldId="4249"/>
        </pc:sldMkLst>
        <pc:spChg chg="mod">
          <ac:chgData name="Feng Zhang" userId="8c93be85-904b-4385-85fa-062410ad6621" providerId="ADAL" clId="{B01B6651-4DBD-BF47-8BB0-0F4A6D3B1E55}" dt="2020-05-18T17:44:26.213" v="189"/>
          <ac:spMkLst>
            <pc:docMk/>
            <pc:sldMk cId="1984353387" sldId="4249"/>
            <ac:spMk id="12" creationId="{205F613A-9DA1-5944-9509-2C09EA4D45CE}"/>
          </ac:spMkLst>
        </pc:spChg>
        <pc:spChg chg="mod">
          <ac:chgData name="Feng Zhang" userId="8c93be85-904b-4385-85fa-062410ad6621" providerId="ADAL" clId="{B01B6651-4DBD-BF47-8BB0-0F4A6D3B1E55}" dt="2020-05-18T17:44:26.213" v="189"/>
          <ac:spMkLst>
            <pc:docMk/>
            <pc:sldMk cId="1984353387" sldId="4249"/>
            <ac:spMk id="13" creationId="{0E69D2A1-BF8F-104D-8A91-5D6C4F3BD841}"/>
          </ac:spMkLst>
        </pc:spChg>
        <pc:spChg chg="mod">
          <ac:chgData name="Feng Zhang" userId="8c93be85-904b-4385-85fa-062410ad6621" providerId="ADAL" clId="{B01B6651-4DBD-BF47-8BB0-0F4A6D3B1E55}" dt="2020-05-18T17:44:26.213" v="189"/>
          <ac:spMkLst>
            <pc:docMk/>
            <pc:sldMk cId="1984353387" sldId="4249"/>
            <ac:spMk id="14" creationId="{A12D18E8-85B5-1B43-B203-DF76C78471A5}"/>
          </ac:spMkLst>
        </pc:spChg>
        <pc:spChg chg="mod">
          <ac:chgData name="Feng Zhang" userId="8c93be85-904b-4385-85fa-062410ad6621" providerId="ADAL" clId="{B01B6651-4DBD-BF47-8BB0-0F4A6D3B1E55}" dt="2020-05-18T17:44:45.050" v="190" actId="207"/>
          <ac:spMkLst>
            <pc:docMk/>
            <pc:sldMk cId="1984353387" sldId="4249"/>
            <ac:spMk id="15" creationId="{1BE54F99-4AE1-3A4D-A841-1931FF8F49E9}"/>
          </ac:spMkLst>
        </pc:spChg>
        <pc:spChg chg="mod">
          <ac:chgData name="Feng Zhang" userId="8c93be85-904b-4385-85fa-062410ad6621" providerId="ADAL" clId="{B01B6651-4DBD-BF47-8BB0-0F4A6D3B1E55}" dt="2020-05-18T17:44:26.213" v="189"/>
          <ac:spMkLst>
            <pc:docMk/>
            <pc:sldMk cId="1984353387" sldId="4249"/>
            <ac:spMk id="16" creationId="{A5579E3C-6551-5E43-A494-8898A944B788}"/>
          </ac:spMkLst>
        </pc:spChg>
        <pc:spChg chg="mod">
          <ac:chgData name="Feng Zhang" userId="8c93be85-904b-4385-85fa-062410ad6621" providerId="ADAL" clId="{B01B6651-4DBD-BF47-8BB0-0F4A6D3B1E55}" dt="2020-05-19T15:37:59.812" v="438"/>
          <ac:spMkLst>
            <pc:docMk/>
            <pc:sldMk cId="1984353387" sldId="4249"/>
            <ac:spMk id="18" creationId="{91136829-D326-0246-A326-09869107CBB6}"/>
          </ac:spMkLst>
        </pc:spChg>
        <pc:spChg chg="mod">
          <ac:chgData name="Feng Zhang" userId="8c93be85-904b-4385-85fa-062410ad6621" providerId="ADAL" clId="{B01B6651-4DBD-BF47-8BB0-0F4A6D3B1E55}" dt="2020-05-19T15:37:59.812" v="438"/>
          <ac:spMkLst>
            <pc:docMk/>
            <pc:sldMk cId="1984353387" sldId="4249"/>
            <ac:spMk id="19" creationId="{EDC26608-D1C4-EE4E-9C90-726033BF7818}"/>
          </ac:spMkLst>
        </pc:spChg>
        <pc:spChg chg="mod">
          <ac:chgData name="Feng Zhang" userId="8c93be85-904b-4385-85fa-062410ad6621" providerId="ADAL" clId="{B01B6651-4DBD-BF47-8BB0-0F4A6D3B1E55}" dt="2020-05-19T15:37:59.812" v="438"/>
          <ac:spMkLst>
            <pc:docMk/>
            <pc:sldMk cId="1984353387" sldId="4249"/>
            <ac:spMk id="20" creationId="{452822D0-D31B-AC4D-BFD8-4AF2F2F9D471}"/>
          </ac:spMkLst>
        </pc:spChg>
        <pc:spChg chg="mod">
          <ac:chgData name="Feng Zhang" userId="8c93be85-904b-4385-85fa-062410ad6621" providerId="ADAL" clId="{B01B6651-4DBD-BF47-8BB0-0F4A6D3B1E55}" dt="2020-05-19T15:38:18.999" v="442" actId="207"/>
          <ac:spMkLst>
            <pc:docMk/>
            <pc:sldMk cId="1984353387" sldId="4249"/>
            <ac:spMk id="21" creationId="{609E6D88-EE01-E540-9F66-BD02E0C8D6FC}"/>
          </ac:spMkLst>
        </pc:spChg>
        <pc:spChg chg="mod">
          <ac:chgData name="Feng Zhang" userId="8c93be85-904b-4385-85fa-062410ad6621" providerId="ADAL" clId="{B01B6651-4DBD-BF47-8BB0-0F4A6D3B1E55}" dt="2020-05-19T15:37:59.812" v="438"/>
          <ac:spMkLst>
            <pc:docMk/>
            <pc:sldMk cId="1984353387" sldId="4249"/>
            <ac:spMk id="22" creationId="{CE42DE9A-9CCD-5D45-ADD0-0DA8F56A02BF}"/>
          </ac:spMkLst>
        </pc:spChg>
        <pc:grpChg chg="add del mod">
          <ac:chgData name="Feng Zhang" userId="8c93be85-904b-4385-85fa-062410ad6621" providerId="ADAL" clId="{B01B6651-4DBD-BF47-8BB0-0F4A6D3B1E55}" dt="2020-05-19T15:38:05.884" v="440"/>
          <ac:grpSpMkLst>
            <pc:docMk/>
            <pc:sldMk cId="1984353387" sldId="4249"/>
            <ac:grpSpMk id="11" creationId="{6382C768-7DB3-7148-990A-AC16D6085C52}"/>
          </ac:grpSpMkLst>
        </pc:grpChg>
        <pc:grpChg chg="add mod">
          <ac:chgData name="Feng Zhang" userId="8c93be85-904b-4385-85fa-062410ad6621" providerId="ADAL" clId="{B01B6651-4DBD-BF47-8BB0-0F4A6D3B1E55}" dt="2020-05-19T15:38:13.126" v="441" actId="1076"/>
          <ac:grpSpMkLst>
            <pc:docMk/>
            <pc:sldMk cId="1984353387" sldId="4249"/>
            <ac:grpSpMk id="17" creationId="{DE090904-AFEB-8E4B-9324-B835F7559996}"/>
          </ac:grpSpMkLst>
        </pc:grpChg>
        <pc:graphicFrameChg chg="add del mod">
          <ac:chgData name="Feng Zhang" userId="8c93be85-904b-4385-85fa-062410ad6621" providerId="ADAL" clId="{B01B6651-4DBD-BF47-8BB0-0F4A6D3B1E55}" dt="2020-05-18T17:43:54.689" v="188"/>
          <ac:graphicFrameMkLst>
            <pc:docMk/>
            <pc:sldMk cId="1984353387" sldId="4249"/>
            <ac:graphicFrameMk id="10" creationId="{0E0F9ABB-3CDD-A34E-B120-4837158AAE91}"/>
          </ac:graphicFrameMkLst>
        </pc:graphicFrameChg>
      </pc:sldChg>
      <pc:sldChg chg="addSp delSp modSp">
        <pc:chgData name="Feng Zhang" userId="8c93be85-904b-4385-85fa-062410ad6621" providerId="ADAL" clId="{B01B6651-4DBD-BF47-8BB0-0F4A6D3B1E55}" dt="2020-05-19T15:40:39.828" v="471" actId="1076"/>
        <pc:sldMkLst>
          <pc:docMk/>
          <pc:sldMk cId="199621001" sldId="4250"/>
        </pc:sldMkLst>
        <pc:spChg chg="mod">
          <ac:chgData name="Feng Zhang" userId="8c93be85-904b-4385-85fa-062410ad6621" providerId="ADAL" clId="{B01B6651-4DBD-BF47-8BB0-0F4A6D3B1E55}" dt="2020-05-18T17:48:07.930" v="205"/>
          <ac:spMkLst>
            <pc:docMk/>
            <pc:sldMk cId="199621001" sldId="4250"/>
            <ac:spMk id="6" creationId="{30D98BE7-9B2B-CC49-90EF-19630CA5AA75}"/>
          </ac:spMkLst>
        </pc:spChg>
        <pc:spChg chg="mod">
          <ac:chgData name="Feng Zhang" userId="8c93be85-904b-4385-85fa-062410ad6621" providerId="ADAL" clId="{B01B6651-4DBD-BF47-8BB0-0F4A6D3B1E55}" dt="2020-05-18T17:48:07.930" v="205"/>
          <ac:spMkLst>
            <pc:docMk/>
            <pc:sldMk cId="199621001" sldId="4250"/>
            <ac:spMk id="7" creationId="{73283AF0-28D8-E444-918C-42C35E8EBC37}"/>
          </ac:spMkLst>
        </pc:spChg>
        <pc:spChg chg="mod">
          <ac:chgData name="Feng Zhang" userId="8c93be85-904b-4385-85fa-062410ad6621" providerId="ADAL" clId="{B01B6651-4DBD-BF47-8BB0-0F4A6D3B1E55}" dt="2020-05-18T17:48:07.930" v="205"/>
          <ac:spMkLst>
            <pc:docMk/>
            <pc:sldMk cId="199621001" sldId="4250"/>
            <ac:spMk id="8" creationId="{8E257785-62A8-5142-B2DE-B7124FE071D5}"/>
          </ac:spMkLst>
        </pc:spChg>
        <pc:spChg chg="mod">
          <ac:chgData name="Feng Zhang" userId="8c93be85-904b-4385-85fa-062410ad6621" providerId="ADAL" clId="{B01B6651-4DBD-BF47-8BB0-0F4A6D3B1E55}" dt="2020-05-18T17:48:07.930" v="205"/>
          <ac:spMkLst>
            <pc:docMk/>
            <pc:sldMk cId="199621001" sldId="4250"/>
            <ac:spMk id="9" creationId="{5FCE4E21-F3C9-2E41-A6FC-0882D2E2BE17}"/>
          </ac:spMkLst>
        </pc:spChg>
        <pc:spChg chg="mod">
          <ac:chgData name="Feng Zhang" userId="8c93be85-904b-4385-85fa-062410ad6621" providerId="ADAL" clId="{B01B6651-4DBD-BF47-8BB0-0F4A6D3B1E55}" dt="2020-05-18T17:48:07.930" v="205"/>
          <ac:spMkLst>
            <pc:docMk/>
            <pc:sldMk cId="199621001" sldId="4250"/>
            <ac:spMk id="10" creationId="{964F0786-A7C5-274F-9E91-2ED408B6C82F}"/>
          </ac:spMkLst>
        </pc:spChg>
        <pc:spChg chg="mod">
          <ac:chgData name="Feng Zhang" userId="8c93be85-904b-4385-85fa-062410ad6621" providerId="ADAL" clId="{B01B6651-4DBD-BF47-8BB0-0F4A6D3B1E55}" dt="2020-05-19T15:40:24.278" v="464"/>
          <ac:spMkLst>
            <pc:docMk/>
            <pc:sldMk cId="199621001" sldId="4250"/>
            <ac:spMk id="12" creationId="{71FA91C0-7762-9F4A-80AB-A49E9C54F466}"/>
          </ac:spMkLst>
        </pc:spChg>
        <pc:spChg chg="mod">
          <ac:chgData name="Feng Zhang" userId="8c93be85-904b-4385-85fa-062410ad6621" providerId="ADAL" clId="{B01B6651-4DBD-BF47-8BB0-0F4A6D3B1E55}" dt="2020-05-19T15:40:24.278" v="464"/>
          <ac:spMkLst>
            <pc:docMk/>
            <pc:sldMk cId="199621001" sldId="4250"/>
            <ac:spMk id="13" creationId="{D6799257-2442-4347-8A67-E8C2DC3FAAD5}"/>
          </ac:spMkLst>
        </pc:spChg>
        <pc:spChg chg="mod">
          <ac:chgData name="Feng Zhang" userId="8c93be85-904b-4385-85fa-062410ad6621" providerId="ADAL" clId="{B01B6651-4DBD-BF47-8BB0-0F4A6D3B1E55}" dt="2020-05-19T15:40:24.278" v="464"/>
          <ac:spMkLst>
            <pc:docMk/>
            <pc:sldMk cId="199621001" sldId="4250"/>
            <ac:spMk id="14" creationId="{28BA1554-9059-3740-8B55-2C5E42903545}"/>
          </ac:spMkLst>
        </pc:spChg>
        <pc:spChg chg="mod">
          <ac:chgData name="Feng Zhang" userId="8c93be85-904b-4385-85fa-062410ad6621" providerId="ADAL" clId="{B01B6651-4DBD-BF47-8BB0-0F4A6D3B1E55}" dt="2020-05-19T15:40:24.278" v="464"/>
          <ac:spMkLst>
            <pc:docMk/>
            <pc:sldMk cId="199621001" sldId="4250"/>
            <ac:spMk id="15" creationId="{0F0FF68D-3B8C-244F-B2DC-8C0AF1CB7DCC}"/>
          </ac:spMkLst>
        </pc:spChg>
        <pc:spChg chg="mod">
          <ac:chgData name="Feng Zhang" userId="8c93be85-904b-4385-85fa-062410ad6621" providerId="ADAL" clId="{B01B6651-4DBD-BF47-8BB0-0F4A6D3B1E55}" dt="2020-05-19T15:40:24.278" v="464"/>
          <ac:spMkLst>
            <pc:docMk/>
            <pc:sldMk cId="199621001" sldId="4250"/>
            <ac:spMk id="16" creationId="{DA0B29B1-6124-164A-BCC8-1CDF75CC87CE}"/>
          </ac:spMkLst>
        </pc:spChg>
        <pc:grpChg chg="add del mod">
          <ac:chgData name="Feng Zhang" userId="8c93be85-904b-4385-85fa-062410ad6621" providerId="ADAL" clId="{B01B6651-4DBD-BF47-8BB0-0F4A6D3B1E55}" dt="2020-05-19T15:40:39.288" v="470"/>
          <ac:grpSpMkLst>
            <pc:docMk/>
            <pc:sldMk cId="199621001" sldId="4250"/>
            <ac:grpSpMk id="5" creationId="{5F1BCCA3-550A-8E4B-BB22-24AA4258365F}"/>
          </ac:grpSpMkLst>
        </pc:grpChg>
        <pc:grpChg chg="add mod">
          <ac:chgData name="Feng Zhang" userId="8c93be85-904b-4385-85fa-062410ad6621" providerId="ADAL" clId="{B01B6651-4DBD-BF47-8BB0-0F4A6D3B1E55}" dt="2020-05-19T15:40:39.828" v="471" actId="1076"/>
          <ac:grpSpMkLst>
            <pc:docMk/>
            <pc:sldMk cId="199621001" sldId="4250"/>
            <ac:grpSpMk id="11" creationId="{C2D96AB3-18E8-2149-B777-8F391657BE71}"/>
          </ac:grpSpMkLst>
        </pc:grpChg>
        <pc:picChg chg="mod">
          <ac:chgData name="Feng Zhang" userId="8c93be85-904b-4385-85fa-062410ad6621" providerId="ADAL" clId="{B01B6651-4DBD-BF47-8BB0-0F4A6D3B1E55}" dt="2020-05-18T17:48:05.120" v="204" actId="1076"/>
          <ac:picMkLst>
            <pc:docMk/>
            <pc:sldMk cId="199621001" sldId="4250"/>
            <ac:picMk id="1025" creationId="{CABE61DB-8AAC-2346-9E4A-F3EB5BC59CEB}"/>
          </ac:picMkLst>
        </pc:picChg>
      </pc:sldChg>
      <pc:sldChg chg="addSp delSp modSp ord">
        <pc:chgData name="Feng Zhang" userId="8c93be85-904b-4385-85fa-062410ad6621" providerId="ADAL" clId="{B01B6651-4DBD-BF47-8BB0-0F4A6D3B1E55}" dt="2020-05-19T15:44:19.069" v="510" actId="1076"/>
        <pc:sldMkLst>
          <pc:docMk/>
          <pc:sldMk cId="1213425519" sldId="4251"/>
        </pc:sldMkLst>
        <pc:spChg chg="mod">
          <ac:chgData name="Feng Zhang" userId="8c93be85-904b-4385-85fa-062410ad6621" providerId="ADAL" clId="{B01B6651-4DBD-BF47-8BB0-0F4A6D3B1E55}" dt="2020-05-18T17:33:15.219" v="109"/>
          <ac:spMkLst>
            <pc:docMk/>
            <pc:sldMk cId="1213425519" sldId="4251"/>
            <ac:spMk id="6" creationId="{ED6FE464-2DE8-0248-8858-59008FAEE537}"/>
          </ac:spMkLst>
        </pc:spChg>
        <pc:spChg chg="mod">
          <ac:chgData name="Feng Zhang" userId="8c93be85-904b-4385-85fa-062410ad6621" providerId="ADAL" clId="{B01B6651-4DBD-BF47-8BB0-0F4A6D3B1E55}" dt="2020-05-18T17:33:15.219" v="109"/>
          <ac:spMkLst>
            <pc:docMk/>
            <pc:sldMk cId="1213425519" sldId="4251"/>
            <ac:spMk id="7" creationId="{F69EC126-69BC-0944-890E-C940BE730445}"/>
          </ac:spMkLst>
        </pc:spChg>
        <pc:spChg chg="mod">
          <ac:chgData name="Feng Zhang" userId="8c93be85-904b-4385-85fa-062410ad6621" providerId="ADAL" clId="{B01B6651-4DBD-BF47-8BB0-0F4A6D3B1E55}" dt="2020-05-18T17:33:15.219" v="109"/>
          <ac:spMkLst>
            <pc:docMk/>
            <pc:sldMk cId="1213425519" sldId="4251"/>
            <ac:spMk id="8" creationId="{1BBA7992-E97B-734F-BF61-41E6B74D9896}"/>
          </ac:spMkLst>
        </pc:spChg>
        <pc:spChg chg="mod">
          <ac:chgData name="Feng Zhang" userId="8c93be85-904b-4385-85fa-062410ad6621" providerId="ADAL" clId="{B01B6651-4DBD-BF47-8BB0-0F4A6D3B1E55}" dt="2020-05-18T17:33:15.219" v="109"/>
          <ac:spMkLst>
            <pc:docMk/>
            <pc:sldMk cId="1213425519" sldId="4251"/>
            <ac:spMk id="9" creationId="{D715679A-4E70-0343-A31C-EB232275853B}"/>
          </ac:spMkLst>
        </pc:spChg>
        <pc:spChg chg="mod">
          <ac:chgData name="Feng Zhang" userId="8c93be85-904b-4385-85fa-062410ad6621" providerId="ADAL" clId="{B01B6651-4DBD-BF47-8BB0-0F4A6D3B1E55}" dt="2020-05-18T17:33:15.219" v="109"/>
          <ac:spMkLst>
            <pc:docMk/>
            <pc:sldMk cId="1213425519" sldId="4251"/>
            <ac:spMk id="10" creationId="{66CA6D80-63BC-C649-B010-B360327715C9}"/>
          </ac:spMkLst>
        </pc:spChg>
        <pc:spChg chg="mod">
          <ac:chgData name="Feng Zhang" userId="8c93be85-904b-4385-85fa-062410ad6621" providerId="ADAL" clId="{B01B6651-4DBD-BF47-8BB0-0F4A6D3B1E55}" dt="2020-05-19T15:43:58.709" v="505"/>
          <ac:spMkLst>
            <pc:docMk/>
            <pc:sldMk cId="1213425519" sldId="4251"/>
            <ac:spMk id="12" creationId="{CCF4C8DD-C2F8-A444-BE99-E889ED466389}"/>
          </ac:spMkLst>
        </pc:spChg>
        <pc:spChg chg="mod">
          <ac:chgData name="Feng Zhang" userId="8c93be85-904b-4385-85fa-062410ad6621" providerId="ADAL" clId="{B01B6651-4DBD-BF47-8BB0-0F4A6D3B1E55}" dt="2020-05-19T15:43:58.709" v="505"/>
          <ac:spMkLst>
            <pc:docMk/>
            <pc:sldMk cId="1213425519" sldId="4251"/>
            <ac:spMk id="13" creationId="{0D3CFC69-5F70-C74B-9623-C6F34BC93C62}"/>
          </ac:spMkLst>
        </pc:spChg>
        <pc:spChg chg="mod">
          <ac:chgData name="Feng Zhang" userId="8c93be85-904b-4385-85fa-062410ad6621" providerId="ADAL" clId="{B01B6651-4DBD-BF47-8BB0-0F4A6D3B1E55}" dt="2020-05-19T15:43:58.709" v="505"/>
          <ac:spMkLst>
            <pc:docMk/>
            <pc:sldMk cId="1213425519" sldId="4251"/>
            <ac:spMk id="14" creationId="{532D6914-840B-8148-AC44-DFACB25C5590}"/>
          </ac:spMkLst>
        </pc:spChg>
        <pc:spChg chg="mod">
          <ac:chgData name="Feng Zhang" userId="8c93be85-904b-4385-85fa-062410ad6621" providerId="ADAL" clId="{B01B6651-4DBD-BF47-8BB0-0F4A6D3B1E55}" dt="2020-05-19T15:43:58.709" v="505"/>
          <ac:spMkLst>
            <pc:docMk/>
            <pc:sldMk cId="1213425519" sldId="4251"/>
            <ac:spMk id="15" creationId="{F8A679D9-1E1C-1B4F-B088-4BE87EF14EC2}"/>
          </ac:spMkLst>
        </pc:spChg>
        <pc:spChg chg="mod">
          <ac:chgData name="Feng Zhang" userId="8c93be85-904b-4385-85fa-062410ad6621" providerId="ADAL" clId="{B01B6651-4DBD-BF47-8BB0-0F4A6D3B1E55}" dt="2020-05-19T15:43:58.709" v="505"/>
          <ac:spMkLst>
            <pc:docMk/>
            <pc:sldMk cId="1213425519" sldId="4251"/>
            <ac:spMk id="16" creationId="{71BB8B59-2E06-0C4B-8B31-A8A0CF73C6B0}"/>
          </ac:spMkLst>
        </pc:spChg>
        <pc:spChg chg="mod">
          <ac:chgData name="Feng Zhang" userId="8c93be85-904b-4385-85fa-062410ad6621" providerId="ADAL" clId="{B01B6651-4DBD-BF47-8BB0-0F4A6D3B1E55}" dt="2020-05-19T15:44:08.699" v="507"/>
          <ac:spMkLst>
            <pc:docMk/>
            <pc:sldMk cId="1213425519" sldId="4251"/>
            <ac:spMk id="18" creationId="{FE7F4FD2-B3C6-6841-B98F-E580E7407F22}"/>
          </ac:spMkLst>
        </pc:spChg>
        <pc:spChg chg="mod">
          <ac:chgData name="Feng Zhang" userId="8c93be85-904b-4385-85fa-062410ad6621" providerId="ADAL" clId="{B01B6651-4DBD-BF47-8BB0-0F4A6D3B1E55}" dt="2020-05-19T15:44:08.699" v="507"/>
          <ac:spMkLst>
            <pc:docMk/>
            <pc:sldMk cId="1213425519" sldId="4251"/>
            <ac:spMk id="19" creationId="{8EDD0896-F835-FE45-B669-DC6A87C2F093}"/>
          </ac:spMkLst>
        </pc:spChg>
        <pc:spChg chg="mod">
          <ac:chgData name="Feng Zhang" userId="8c93be85-904b-4385-85fa-062410ad6621" providerId="ADAL" clId="{B01B6651-4DBD-BF47-8BB0-0F4A6D3B1E55}" dt="2020-05-19T15:44:08.699" v="507"/>
          <ac:spMkLst>
            <pc:docMk/>
            <pc:sldMk cId="1213425519" sldId="4251"/>
            <ac:spMk id="20" creationId="{0DE62C82-9FB5-A941-9FBC-97015F17ED67}"/>
          </ac:spMkLst>
        </pc:spChg>
        <pc:spChg chg="mod">
          <ac:chgData name="Feng Zhang" userId="8c93be85-904b-4385-85fa-062410ad6621" providerId="ADAL" clId="{B01B6651-4DBD-BF47-8BB0-0F4A6D3B1E55}" dt="2020-05-19T15:44:08.699" v="507"/>
          <ac:spMkLst>
            <pc:docMk/>
            <pc:sldMk cId="1213425519" sldId="4251"/>
            <ac:spMk id="21" creationId="{DDFB60FE-7DBC-0E44-85E5-58599221D7A0}"/>
          </ac:spMkLst>
        </pc:spChg>
        <pc:spChg chg="mod">
          <ac:chgData name="Feng Zhang" userId="8c93be85-904b-4385-85fa-062410ad6621" providerId="ADAL" clId="{B01B6651-4DBD-BF47-8BB0-0F4A6D3B1E55}" dt="2020-05-19T15:44:08.699" v="507"/>
          <ac:spMkLst>
            <pc:docMk/>
            <pc:sldMk cId="1213425519" sldId="4251"/>
            <ac:spMk id="22" creationId="{94FA9E31-E7A1-EB48-88A6-64B64874D404}"/>
          </ac:spMkLst>
        </pc:spChg>
        <pc:grpChg chg="add del mod">
          <ac:chgData name="Feng Zhang" userId="8c93be85-904b-4385-85fa-062410ad6621" providerId="ADAL" clId="{B01B6651-4DBD-BF47-8BB0-0F4A6D3B1E55}" dt="2020-05-19T15:44:13.475" v="509"/>
          <ac:grpSpMkLst>
            <pc:docMk/>
            <pc:sldMk cId="1213425519" sldId="4251"/>
            <ac:grpSpMk id="5" creationId="{0D76D490-834F-184C-B5AA-2174E9EA06A8}"/>
          </ac:grpSpMkLst>
        </pc:grpChg>
        <pc:grpChg chg="add del mod">
          <ac:chgData name="Feng Zhang" userId="8c93be85-904b-4385-85fa-062410ad6621" providerId="ADAL" clId="{B01B6651-4DBD-BF47-8BB0-0F4A6D3B1E55}" dt="2020-05-19T15:44:00.294" v="506"/>
          <ac:grpSpMkLst>
            <pc:docMk/>
            <pc:sldMk cId="1213425519" sldId="4251"/>
            <ac:grpSpMk id="11" creationId="{06FB992B-03E7-3B42-B3F6-66CE6C8E7D90}"/>
          </ac:grpSpMkLst>
        </pc:grpChg>
        <pc:grpChg chg="add mod">
          <ac:chgData name="Feng Zhang" userId="8c93be85-904b-4385-85fa-062410ad6621" providerId="ADAL" clId="{B01B6651-4DBD-BF47-8BB0-0F4A6D3B1E55}" dt="2020-05-19T15:44:19.069" v="510" actId="1076"/>
          <ac:grpSpMkLst>
            <pc:docMk/>
            <pc:sldMk cId="1213425519" sldId="4251"/>
            <ac:grpSpMk id="17" creationId="{716AFAB9-E709-F94F-8885-5EB702209060}"/>
          </ac:grpSpMkLst>
        </pc:grpChg>
      </pc:sldChg>
      <pc:sldChg chg="add del">
        <pc:chgData name="Feng Zhang" userId="8c93be85-904b-4385-85fa-062410ad6621" providerId="ADAL" clId="{B01B6651-4DBD-BF47-8BB0-0F4A6D3B1E55}" dt="2020-05-18T17:47:07.580" v="200"/>
        <pc:sldMkLst>
          <pc:docMk/>
          <pc:sldMk cId="2092190704" sldId="4253"/>
        </pc:sldMkLst>
      </pc:sldChg>
      <pc:sldChg chg="modSp del">
        <pc:chgData name="Feng Zhang" userId="8c93be85-904b-4385-85fa-062410ad6621" providerId="ADAL" clId="{B01B6651-4DBD-BF47-8BB0-0F4A6D3B1E55}" dt="2020-05-18T17:46:17.076" v="197" actId="2696"/>
        <pc:sldMkLst>
          <pc:docMk/>
          <pc:sldMk cId="2805925980" sldId="4253"/>
        </pc:sldMkLst>
        <pc:spChg chg="mod">
          <ac:chgData name="Feng Zhang" userId="8c93be85-904b-4385-85fa-062410ad6621" providerId="ADAL" clId="{B01B6651-4DBD-BF47-8BB0-0F4A6D3B1E55}" dt="2020-05-18T17:37:04.455" v="139" actId="1076"/>
          <ac:spMkLst>
            <pc:docMk/>
            <pc:sldMk cId="2805925980" sldId="4253"/>
            <ac:spMk id="18" creationId="{00000000-0000-0000-0000-000000000000}"/>
          </ac:spMkLst>
        </pc:spChg>
        <pc:spChg chg="mod">
          <ac:chgData name="Feng Zhang" userId="8c93be85-904b-4385-85fa-062410ad6621" providerId="ADAL" clId="{B01B6651-4DBD-BF47-8BB0-0F4A6D3B1E55}" dt="2020-05-18T17:25:08.833" v="43" actId="1076"/>
          <ac:spMkLst>
            <pc:docMk/>
            <pc:sldMk cId="2805925980" sldId="4253"/>
            <ac:spMk id="26" creationId="{00000000-0000-0000-0000-000000000000}"/>
          </ac:spMkLst>
        </pc:spChg>
        <pc:spChg chg="mod">
          <ac:chgData name="Feng Zhang" userId="8c93be85-904b-4385-85fa-062410ad6621" providerId="ADAL" clId="{B01B6651-4DBD-BF47-8BB0-0F4A6D3B1E55}" dt="2020-05-18T17:25:11.736" v="44" actId="1076"/>
          <ac:spMkLst>
            <pc:docMk/>
            <pc:sldMk cId="2805925980" sldId="4253"/>
            <ac:spMk id="30" creationId="{00000000-0000-0000-0000-000000000000}"/>
          </ac:spMkLst>
        </pc:spChg>
        <pc:spChg chg="mod">
          <ac:chgData name="Feng Zhang" userId="8c93be85-904b-4385-85fa-062410ad6621" providerId="ADAL" clId="{B01B6651-4DBD-BF47-8BB0-0F4A6D3B1E55}" dt="2020-05-18T17:37:10.328" v="140" actId="1076"/>
          <ac:spMkLst>
            <pc:docMk/>
            <pc:sldMk cId="2805925980" sldId="4253"/>
            <ac:spMk id="31" creationId="{00000000-0000-0000-0000-000000000000}"/>
          </ac:spMkLst>
        </pc:spChg>
      </pc:sldChg>
      <pc:sldMasterChg chg="delSldLayout">
        <pc:chgData name="Feng Zhang" userId="8c93be85-904b-4385-85fa-062410ad6621" providerId="ADAL" clId="{B01B6651-4DBD-BF47-8BB0-0F4A6D3B1E55}" dt="2020-05-19T15:44:31.923" v="512" actId="2696"/>
        <pc:sldMasterMkLst>
          <pc:docMk/>
          <pc:sldMasterMk cId="2494264121" sldId="2147483648"/>
        </pc:sldMasterMkLst>
        <pc:sldLayoutChg chg="del">
          <pc:chgData name="Feng Zhang" userId="8c93be85-904b-4385-85fa-062410ad6621" providerId="ADAL" clId="{B01B6651-4DBD-BF47-8BB0-0F4A6D3B1E55}" dt="2020-05-19T15:44:31.923" v="512" actId="2696"/>
          <pc:sldLayoutMkLst>
            <pc:docMk/>
            <pc:sldMasterMk cId="2494264121" sldId="2147483648"/>
            <pc:sldLayoutMk cId="1029003291" sldId="2147483749"/>
          </pc:sldLayoutMkLst>
        </pc:sldLayoutChg>
      </pc:sldMasterChg>
    </pc:docChg>
  </pc:docChgLst>
  <pc:docChgLst>
    <pc:chgData name="Zhihao Tang" userId="c6afea04-4771-4879-9e3a-ee1175e1ff43" providerId="ADAL" clId="{3B6125CB-57B2-490F-8E5F-34A0F760D6B1}"/>
    <pc:docChg chg="undo custSel addSld delSld modSld sldOrd">
      <pc:chgData name="Zhihao Tang" userId="c6afea04-4771-4879-9e3a-ee1175e1ff43" providerId="ADAL" clId="{3B6125CB-57B2-490F-8E5F-34A0F760D6B1}" dt="2020-05-15T13:11:23.818" v="554" actId="113"/>
      <pc:docMkLst>
        <pc:docMk/>
      </pc:docMkLst>
      <pc:sldChg chg="modSp">
        <pc:chgData name="Zhihao Tang" userId="c6afea04-4771-4879-9e3a-ee1175e1ff43" providerId="ADAL" clId="{3B6125CB-57B2-490F-8E5F-34A0F760D6B1}" dt="2020-05-13T22:14:20.544" v="19" actId="20577"/>
        <pc:sldMkLst>
          <pc:docMk/>
          <pc:sldMk cId="408149034" sldId="256"/>
        </pc:sldMkLst>
        <pc:spChg chg="mod">
          <ac:chgData name="Zhihao Tang" userId="c6afea04-4771-4879-9e3a-ee1175e1ff43" providerId="ADAL" clId="{3B6125CB-57B2-490F-8E5F-34A0F760D6B1}" dt="2020-05-13T22:14:20.544" v="19" actId="20577"/>
          <ac:spMkLst>
            <pc:docMk/>
            <pc:sldMk cId="408149034" sldId="256"/>
            <ac:spMk id="12" creationId="{F9E1816E-136A-4703-A52E-02E9968C5AC1}"/>
          </ac:spMkLst>
        </pc:spChg>
      </pc:sldChg>
      <pc:sldChg chg="del">
        <pc:chgData name="Zhihao Tang" userId="c6afea04-4771-4879-9e3a-ee1175e1ff43" providerId="ADAL" clId="{3B6125CB-57B2-490F-8E5F-34A0F760D6B1}" dt="2020-05-13T22:17:07.703" v="20" actId="2696"/>
        <pc:sldMkLst>
          <pc:docMk/>
          <pc:sldMk cId="969642156" sldId="487"/>
        </pc:sldMkLst>
      </pc:sldChg>
      <pc:sldChg chg="del">
        <pc:chgData name="Zhihao Tang" userId="c6afea04-4771-4879-9e3a-ee1175e1ff43" providerId="ADAL" clId="{3B6125CB-57B2-490F-8E5F-34A0F760D6B1}" dt="2020-05-13T22:17:10.680" v="21" actId="2696"/>
        <pc:sldMkLst>
          <pc:docMk/>
          <pc:sldMk cId="718132391" sldId="603"/>
        </pc:sldMkLst>
      </pc:sldChg>
      <pc:sldChg chg="del">
        <pc:chgData name="Zhihao Tang" userId="c6afea04-4771-4879-9e3a-ee1175e1ff43" providerId="ADAL" clId="{3B6125CB-57B2-490F-8E5F-34A0F760D6B1}" dt="2020-05-13T22:19:36.277" v="38" actId="2696"/>
        <pc:sldMkLst>
          <pc:docMk/>
          <pc:sldMk cId="930146804" sldId="688"/>
        </pc:sldMkLst>
      </pc:sldChg>
      <pc:sldChg chg="del">
        <pc:chgData name="Zhihao Tang" userId="c6afea04-4771-4879-9e3a-ee1175e1ff43" providerId="ADAL" clId="{3B6125CB-57B2-490F-8E5F-34A0F760D6B1}" dt="2020-05-13T22:19:25.621" v="36" actId="2696"/>
        <pc:sldMkLst>
          <pc:docMk/>
          <pc:sldMk cId="1997979882" sldId="697"/>
        </pc:sldMkLst>
      </pc:sldChg>
      <pc:sldChg chg="add">
        <pc:chgData name="Zhihao Tang" userId="c6afea04-4771-4879-9e3a-ee1175e1ff43" providerId="ADAL" clId="{3B6125CB-57B2-490F-8E5F-34A0F760D6B1}" dt="2020-05-14T19:06:11.566" v="512"/>
        <pc:sldMkLst>
          <pc:docMk/>
          <pc:sldMk cId="2728566947" sldId="698"/>
        </pc:sldMkLst>
      </pc:sldChg>
      <pc:sldChg chg="del">
        <pc:chgData name="Zhihao Tang" userId="c6afea04-4771-4879-9e3a-ee1175e1ff43" providerId="ADAL" clId="{3B6125CB-57B2-490F-8E5F-34A0F760D6B1}" dt="2020-05-13T22:19:31.486" v="37" actId="2696"/>
        <pc:sldMkLst>
          <pc:docMk/>
          <pc:sldMk cId="248696432" sldId="702"/>
        </pc:sldMkLst>
      </pc:sldChg>
      <pc:sldChg chg="del">
        <pc:chgData name="Zhihao Tang" userId="c6afea04-4771-4879-9e3a-ee1175e1ff43" providerId="ADAL" clId="{3B6125CB-57B2-490F-8E5F-34A0F760D6B1}" dt="2020-05-13T22:19:50.848" v="39" actId="2696"/>
        <pc:sldMkLst>
          <pc:docMk/>
          <pc:sldMk cId="1120381412" sldId="703"/>
        </pc:sldMkLst>
      </pc:sldChg>
      <pc:sldChg chg="del">
        <pc:chgData name="Zhihao Tang" userId="c6afea04-4771-4879-9e3a-ee1175e1ff43" providerId="ADAL" clId="{3B6125CB-57B2-490F-8E5F-34A0F760D6B1}" dt="2020-05-13T22:19:14.802" v="35" actId="2696"/>
        <pc:sldMkLst>
          <pc:docMk/>
          <pc:sldMk cId="3590913207" sldId="708"/>
        </pc:sldMkLst>
      </pc:sldChg>
      <pc:sldChg chg="del">
        <pc:chgData name="Zhihao Tang" userId="c6afea04-4771-4879-9e3a-ee1175e1ff43" providerId="ADAL" clId="{3B6125CB-57B2-490F-8E5F-34A0F760D6B1}" dt="2020-05-13T22:17:29.948" v="22" actId="2696"/>
        <pc:sldMkLst>
          <pc:docMk/>
          <pc:sldMk cId="2520184093" sldId="4209"/>
        </pc:sldMkLst>
      </pc:sldChg>
      <pc:sldChg chg="del">
        <pc:chgData name="Zhihao Tang" userId="c6afea04-4771-4879-9e3a-ee1175e1ff43" providerId="ADAL" clId="{3B6125CB-57B2-490F-8E5F-34A0F760D6B1}" dt="2020-05-13T22:17:35.965" v="23" actId="2696"/>
        <pc:sldMkLst>
          <pc:docMk/>
          <pc:sldMk cId="2153021375" sldId="4210"/>
        </pc:sldMkLst>
      </pc:sldChg>
      <pc:sldChg chg="add del ord">
        <pc:chgData name="Zhihao Tang" userId="c6afea04-4771-4879-9e3a-ee1175e1ff43" providerId="ADAL" clId="{3B6125CB-57B2-490F-8E5F-34A0F760D6B1}" dt="2020-05-14T19:06:28.069" v="515" actId="2696"/>
        <pc:sldMkLst>
          <pc:docMk/>
          <pc:sldMk cId="2710897979" sldId="4211"/>
        </pc:sldMkLst>
      </pc:sldChg>
      <pc:sldChg chg="modSp">
        <pc:chgData name="Zhihao Tang" userId="c6afea04-4771-4879-9e3a-ee1175e1ff43" providerId="ADAL" clId="{3B6125CB-57B2-490F-8E5F-34A0F760D6B1}" dt="2020-05-13T22:18:30.455" v="34" actId="20577"/>
        <pc:sldMkLst>
          <pc:docMk/>
          <pc:sldMk cId="1247231149" sldId="4235"/>
        </pc:sldMkLst>
        <pc:spChg chg="mod">
          <ac:chgData name="Zhihao Tang" userId="c6afea04-4771-4879-9e3a-ee1175e1ff43" providerId="ADAL" clId="{3B6125CB-57B2-490F-8E5F-34A0F760D6B1}" dt="2020-05-13T22:18:30.455" v="34" actId="20577"/>
          <ac:spMkLst>
            <pc:docMk/>
            <pc:sldMk cId="1247231149" sldId="4235"/>
            <ac:spMk id="3" creationId="{15659F12-BBC3-4541-9850-BDC2F5AB68CA}"/>
          </ac:spMkLst>
        </pc:spChg>
      </pc:sldChg>
      <pc:sldChg chg="addSp delSp modSp add ord modNotesTx">
        <pc:chgData name="Zhihao Tang" userId="c6afea04-4771-4879-9e3a-ee1175e1ff43" providerId="ADAL" clId="{3B6125CB-57B2-490F-8E5F-34A0F760D6B1}" dt="2020-05-14T18:00:50.847" v="331" actId="1076"/>
        <pc:sldMkLst>
          <pc:docMk/>
          <pc:sldMk cId="3916151259" sldId="4241"/>
        </pc:sldMkLst>
        <pc:spChg chg="mod">
          <ac:chgData name="Zhihao Tang" userId="c6afea04-4771-4879-9e3a-ee1175e1ff43" providerId="ADAL" clId="{3B6125CB-57B2-490F-8E5F-34A0F760D6B1}" dt="2020-05-14T14:37:23.817" v="69" actId="20577"/>
          <ac:spMkLst>
            <pc:docMk/>
            <pc:sldMk cId="3916151259" sldId="4241"/>
            <ac:spMk id="2" creationId="{FF0F99C6-0843-46B8-95A0-E113A635D819}"/>
          </ac:spMkLst>
        </pc:spChg>
        <pc:spChg chg="del">
          <ac:chgData name="Zhihao Tang" userId="c6afea04-4771-4879-9e3a-ee1175e1ff43" providerId="ADAL" clId="{3B6125CB-57B2-490F-8E5F-34A0F760D6B1}" dt="2020-05-14T14:37:08.477" v="41" actId="478"/>
          <ac:spMkLst>
            <pc:docMk/>
            <pc:sldMk cId="3916151259" sldId="4241"/>
            <ac:spMk id="3" creationId="{0498A402-432B-421B-85FF-68A1ECED72D8}"/>
          </ac:spMkLst>
        </pc:spChg>
        <pc:spChg chg="add mod">
          <ac:chgData name="Zhihao Tang" userId="c6afea04-4771-4879-9e3a-ee1175e1ff43" providerId="ADAL" clId="{3B6125CB-57B2-490F-8E5F-34A0F760D6B1}" dt="2020-05-14T16:00:31.761" v="122" actId="14100"/>
          <ac:spMkLst>
            <pc:docMk/>
            <pc:sldMk cId="3916151259" sldId="4241"/>
            <ac:spMk id="5" creationId="{2F71EE12-66CC-4D5C-B11B-1783B497949C}"/>
          </ac:spMkLst>
        </pc:spChg>
        <pc:spChg chg="add del mod">
          <ac:chgData name="Zhihao Tang" userId="c6afea04-4771-4879-9e3a-ee1175e1ff43" providerId="ADAL" clId="{3B6125CB-57B2-490F-8E5F-34A0F760D6B1}" dt="2020-05-14T16:02:17.130" v="129"/>
          <ac:spMkLst>
            <pc:docMk/>
            <pc:sldMk cId="3916151259" sldId="4241"/>
            <ac:spMk id="6" creationId="{427496B7-3CDC-4782-8777-8F2E033802BD}"/>
          </ac:spMkLst>
        </pc:spChg>
        <pc:spChg chg="add mod">
          <ac:chgData name="Zhihao Tang" userId="c6afea04-4771-4879-9e3a-ee1175e1ff43" providerId="ADAL" clId="{3B6125CB-57B2-490F-8E5F-34A0F760D6B1}" dt="2020-05-14T18:00:26.493" v="329" actId="14100"/>
          <ac:spMkLst>
            <pc:docMk/>
            <pc:sldMk cId="3916151259" sldId="4241"/>
            <ac:spMk id="8" creationId="{03E7A251-E462-4788-9D70-1180ABDB3181}"/>
          </ac:spMkLst>
        </pc:spChg>
        <pc:spChg chg="add del mod">
          <ac:chgData name="Zhihao Tang" userId="c6afea04-4771-4879-9e3a-ee1175e1ff43" providerId="ADAL" clId="{3B6125CB-57B2-490F-8E5F-34A0F760D6B1}" dt="2020-05-14T16:02:17.131" v="131"/>
          <ac:spMkLst>
            <pc:docMk/>
            <pc:sldMk cId="3916151259" sldId="4241"/>
            <ac:spMk id="9" creationId="{F6F3D120-D83D-4E02-816F-D42F3792DDA2}"/>
          </ac:spMkLst>
        </pc:spChg>
        <pc:spChg chg="add del">
          <ac:chgData name="Zhihao Tang" userId="c6afea04-4771-4879-9e3a-ee1175e1ff43" providerId="ADAL" clId="{3B6125CB-57B2-490F-8E5F-34A0F760D6B1}" dt="2020-05-14T16:07:24.570" v="211" actId="478"/>
          <ac:spMkLst>
            <pc:docMk/>
            <pc:sldMk cId="3916151259" sldId="4241"/>
            <ac:spMk id="10" creationId="{EE11A772-8932-4540-94A1-E0523523FD9B}"/>
          </ac:spMkLst>
        </pc:spChg>
        <pc:spChg chg="add mod">
          <ac:chgData name="Zhihao Tang" userId="c6afea04-4771-4879-9e3a-ee1175e1ff43" providerId="ADAL" clId="{3B6125CB-57B2-490F-8E5F-34A0F760D6B1}" dt="2020-05-14T16:09:32.011" v="230" actId="1076"/>
          <ac:spMkLst>
            <pc:docMk/>
            <pc:sldMk cId="3916151259" sldId="4241"/>
            <ac:spMk id="11" creationId="{12460517-EDD3-4108-81B7-7739B307CCF4}"/>
          </ac:spMkLst>
        </pc:spChg>
        <pc:spChg chg="add mod">
          <ac:chgData name="Zhihao Tang" userId="c6afea04-4771-4879-9e3a-ee1175e1ff43" providerId="ADAL" clId="{3B6125CB-57B2-490F-8E5F-34A0F760D6B1}" dt="2020-05-14T16:04:56.070" v="184" actId="255"/>
          <ac:spMkLst>
            <pc:docMk/>
            <pc:sldMk cId="3916151259" sldId="4241"/>
            <ac:spMk id="12" creationId="{C52B302B-35AE-4A62-B413-22566C1E3D4E}"/>
          </ac:spMkLst>
        </pc:spChg>
        <pc:spChg chg="add mod">
          <ac:chgData name="Zhihao Tang" userId="c6afea04-4771-4879-9e3a-ee1175e1ff43" providerId="ADAL" clId="{3B6125CB-57B2-490F-8E5F-34A0F760D6B1}" dt="2020-05-14T18:00:50.847" v="331" actId="1076"/>
          <ac:spMkLst>
            <pc:docMk/>
            <pc:sldMk cId="3916151259" sldId="4241"/>
            <ac:spMk id="13" creationId="{39D6AD5E-3792-48AE-851A-2F74D856952A}"/>
          </ac:spMkLst>
        </pc:spChg>
        <pc:spChg chg="add mod">
          <ac:chgData name="Zhihao Tang" userId="c6afea04-4771-4879-9e3a-ee1175e1ff43" providerId="ADAL" clId="{3B6125CB-57B2-490F-8E5F-34A0F760D6B1}" dt="2020-05-14T16:06:07.835" v="202" actId="571"/>
          <ac:spMkLst>
            <pc:docMk/>
            <pc:sldMk cId="3916151259" sldId="4241"/>
            <ac:spMk id="14" creationId="{CA743087-4D05-4438-B45D-0D9CBED2791E}"/>
          </ac:spMkLst>
        </pc:spChg>
        <pc:spChg chg="add mod">
          <ac:chgData name="Zhihao Tang" userId="c6afea04-4771-4879-9e3a-ee1175e1ff43" providerId="ADAL" clId="{3B6125CB-57B2-490F-8E5F-34A0F760D6B1}" dt="2020-05-14T16:06:07.835" v="202" actId="571"/>
          <ac:spMkLst>
            <pc:docMk/>
            <pc:sldMk cId="3916151259" sldId="4241"/>
            <ac:spMk id="15" creationId="{BF3E58A9-1EFD-4248-971B-ACB040E72E5F}"/>
          </ac:spMkLst>
        </pc:spChg>
        <pc:spChg chg="add del mod">
          <ac:chgData name="Zhihao Tang" userId="c6afea04-4771-4879-9e3a-ee1175e1ff43" providerId="ADAL" clId="{3B6125CB-57B2-490F-8E5F-34A0F760D6B1}" dt="2020-05-14T16:07:17.430" v="210"/>
          <ac:spMkLst>
            <pc:docMk/>
            <pc:sldMk cId="3916151259" sldId="4241"/>
            <ac:spMk id="16" creationId="{9EB53CEC-37E8-4CA1-ACDD-1CB2FB844ADA}"/>
          </ac:spMkLst>
        </pc:spChg>
        <pc:graphicFrameChg chg="mod">
          <ac:chgData name="Zhihao Tang" userId="c6afea04-4771-4879-9e3a-ee1175e1ff43" providerId="ADAL" clId="{3B6125CB-57B2-490F-8E5F-34A0F760D6B1}" dt="2020-05-14T16:10:00.315" v="232" actId="20577"/>
          <ac:graphicFrameMkLst>
            <pc:docMk/>
            <pc:sldMk cId="3916151259" sldId="4241"/>
            <ac:graphicFrameMk id="7" creationId="{4C5E8D77-0960-0343-A629-4CD4D9F19F22}"/>
          </ac:graphicFrameMkLst>
        </pc:graphicFrameChg>
        <pc:picChg chg="add mod">
          <ac:chgData name="Zhihao Tang" userId="c6afea04-4771-4879-9e3a-ee1175e1ff43" providerId="ADAL" clId="{3B6125CB-57B2-490F-8E5F-34A0F760D6B1}" dt="2020-05-14T16:09:01.585" v="226" actId="14100"/>
          <ac:picMkLst>
            <pc:docMk/>
            <pc:sldMk cId="3916151259" sldId="4241"/>
            <ac:picMk id="100354" creationId="{34554F88-4114-4ED0-A3C9-F3B4099B0ECA}"/>
          </ac:picMkLst>
        </pc:picChg>
        <pc:picChg chg="add mod">
          <ac:chgData name="Zhihao Tang" userId="c6afea04-4771-4879-9e3a-ee1175e1ff43" providerId="ADAL" clId="{3B6125CB-57B2-490F-8E5F-34A0F760D6B1}" dt="2020-05-14T18:00:39.656" v="330" actId="1076"/>
          <ac:picMkLst>
            <pc:docMk/>
            <pc:sldMk cId="3916151259" sldId="4241"/>
            <ac:picMk id="100356" creationId="{DC9ABBAD-1625-434D-B5D2-7248052FEE6A}"/>
          </ac:picMkLst>
        </pc:picChg>
      </pc:sldChg>
      <pc:sldChg chg="addSp delSp modSp add ord modNotesTx">
        <pc:chgData name="Zhihao Tang" userId="c6afea04-4771-4879-9e3a-ee1175e1ff43" providerId="ADAL" clId="{3B6125CB-57B2-490F-8E5F-34A0F760D6B1}" dt="2020-05-15T13:11:23.818" v="554" actId="113"/>
        <pc:sldMkLst>
          <pc:docMk/>
          <pc:sldMk cId="3231071865" sldId="4244"/>
        </pc:sldMkLst>
        <pc:spChg chg="mod">
          <ac:chgData name="Zhihao Tang" userId="c6afea04-4771-4879-9e3a-ee1175e1ff43" providerId="ADAL" clId="{3B6125CB-57B2-490F-8E5F-34A0F760D6B1}" dt="2020-05-14T18:27:12.399" v="376" actId="20577"/>
          <ac:spMkLst>
            <pc:docMk/>
            <pc:sldMk cId="3231071865" sldId="4244"/>
            <ac:spMk id="2" creationId="{FF0F99C6-0843-46B8-95A0-E113A635D819}"/>
          </ac:spMkLst>
        </pc:spChg>
        <pc:spChg chg="add del mod">
          <ac:chgData name="Zhihao Tang" userId="c6afea04-4771-4879-9e3a-ee1175e1ff43" providerId="ADAL" clId="{3B6125CB-57B2-490F-8E5F-34A0F760D6B1}" dt="2020-05-14T18:33:04.556" v="392" actId="478"/>
          <ac:spMkLst>
            <pc:docMk/>
            <pc:sldMk cId="3231071865" sldId="4244"/>
            <ac:spMk id="4" creationId="{940DB154-2945-45C9-A356-0E21A6D164B8}"/>
          </ac:spMkLst>
        </pc:spChg>
        <pc:spChg chg="del">
          <ac:chgData name="Zhihao Tang" userId="c6afea04-4771-4879-9e3a-ee1175e1ff43" providerId="ADAL" clId="{3B6125CB-57B2-490F-8E5F-34A0F760D6B1}" dt="2020-05-14T18:32:59.724" v="391" actId="478"/>
          <ac:spMkLst>
            <pc:docMk/>
            <pc:sldMk cId="3231071865" sldId="4244"/>
            <ac:spMk id="5" creationId="{2F71EE12-66CC-4D5C-B11B-1783B497949C}"/>
          </ac:spMkLst>
        </pc:spChg>
        <pc:spChg chg="add del mod">
          <ac:chgData name="Zhihao Tang" userId="c6afea04-4771-4879-9e3a-ee1175e1ff43" providerId="ADAL" clId="{3B6125CB-57B2-490F-8E5F-34A0F760D6B1}" dt="2020-05-14T18:39:04.806" v="473" actId="478"/>
          <ac:spMkLst>
            <pc:docMk/>
            <pc:sldMk cId="3231071865" sldId="4244"/>
            <ac:spMk id="6" creationId="{1E75BDEC-D906-4693-9FE0-C84C5C5CE710}"/>
          </ac:spMkLst>
        </pc:spChg>
        <pc:spChg chg="mod">
          <ac:chgData name="Zhihao Tang" userId="c6afea04-4771-4879-9e3a-ee1175e1ff43" providerId="ADAL" clId="{3B6125CB-57B2-490F-8E5F-34A0F760D6B1}" dt="2020-05-15T13:11:23.818" v="554" actId="113"/>
          <ac:spMkLst>
            <pc:docMk/>
            <pc:sldMk cId="3231071865" sldId="4244"/>
            <ac:spMk id="8" creationId="{03E7A251-E462-4788-9D70-1180ABDB3181}"/>
          </ac:spMkLst>
        </pc:spChg>
        <pc:spChg chg="add mod">
          <ac:chgData name="Zhihao Tang" userId="c6afea04-4771-4879-9e3a-ee1175e1ff43" providerId="ADAL" clId="{3B6125CB-57B2-490F-8E5F-34A0F760D6B1}" dt="2020-05-15T13:10:29.874" v="550" actId="113"/>
          <ac:spMkLst>
            <pc:docMk/>
            <pc:sldMk cId="3231071865" sldId="4244"/>
            <ac:spMk id="9" creationId="{9B2A8B94-B162-47C0-A66B-E0AF3B8FE0CB}"/>
          </ac:spMkLst>
        </pc:spChg>
        <pc:spChg chg="del">
          <ac:chgData name="Zhihao Tang" userId="c6afea04-4771-4879-9e3a-ee1175e1ff43" providerId="ADAL" clId="{3B6125CB-57B2-490F-8E5F-34A0F760D6B1}" dt="2020-05-14T18:26:27.030" v="335" actId="478"/>
          <ac:spMkLst>
            <pc:docMk/>
            <pc:sldMk cId="3231071865" sldId="4244"/>
            <ac:spMk id="11" creationId="{12460517-EDD3-4108-81B7-7739B307CCF4}"/>
          </ac:spMkLst>
        </pc:spChg>
        <pc:spChg chg="del">
          <ac:chgData name="Zhihao Tang" userId="c6afea04-4771-4879-9e3a-ee1175e1ff43" providerId="ADAL" clId="{3B6125CB-57B2-490F-8E5F-34A0F760D6B1}" dt="2020-05-14T18:27:22.746" v="378" actId="478"/>
          <ac:spMkLst>
            <pc:docMk/>
            <pc:sldMk cId="3231071865" sldId="4244"/>
            <ac:spMk id="12" creationId="{C52B302B-35AE-4A62-B413-22566C1E3D4E}"/>
          </ac:spMkLst>
        </pc:spChg>
        <pc:spChg chg="del">
          <ac:chgData name="Zhihao Tang" userId="c6afea04-4771-4879-9e3a-ee1175e1ff43" providerId="ADAL" clId="{3B6125CB-57B2-490F-8E5F-34A0F760D6B1}" dt="2020-05-14T18:26:31.738" v="336" actId="478"/>
          <ac:spMkLst>
            <pc:docMk/>
            <pc:sldMk cId="3231071865" sldId="4244"/>
            <ac:spMk id="13" creationId="{39D6AD5E-3792-48AE-851A-2F74D856952A}"/>
          </ac:spMkLst>
        </pc:spChg>
        <pc:graphicFrameChg chg="del mod">
          <ac:chgData name="Zhihao Tang" userId="c6afea04-4771-4879-9e3a-ee1175e1ff43" providerId="ADAL" clId="{3B6125CB-57B2-490F-8E5F-34A0F760D6B1}" dt="2020-05-14T18:29:53.215" v="385" actId="478"/>
          <ac:graphicFrameMkLst>
            <pc:docMk/>
            <pc:sldMk cId="3231071865" sldId="4244"/>
            <ac:graphicFrameMk id="7" creationId="{4C5E8D77-0960-0343-A629-4CD4D9F19F22}"/>
          </ac:graphicFrameMkLst>
        </pc:graphicFrameChg>
        <pc:picChg chg="del">
          <ac:chgData name="Zhihao Tang" userId="c6afea04-4771-4879-9e3a-ee1175e1ff43" providerId="ADAL" clId="{3B6125CB-57B2-490F-8E5F-34A0F760D6B1}" dt="2020-05-14T18:27:15.761" v="377" actId="478"/>
          <ac:picMkLst>
            <pc:docMk/>
            <pc:sldMk cId="3231071865" sldId="4244"/>
            <ac:picMk id="100354" creationId="{34554F88-4114-4ED0-A3C9-F3B4099B0ECA}"/>
          </ac:picMkLst>
        </pc:picChg>
        <pc:picChg chg="del">
          <ac:chgData name="Zhihao Tang" userId="c6afea04-4771-4879-9e3a-ee1175e1ff43" providerId="ADAL" clId="{3B6125CB-57B2-490F-8E5F-34A0F760D6B1}" dt="2020-05-14T18:26:22.375" v="334" actId="478"/>
          <ac:picMkLst>
            <pc:docMk/>
            <pc:sldMk cId="3231071865" sldId="4244"/>
            <ac:picMk id="100356" creationId="{DC9ABBAD-1625-434D-B5D2-7248052FEE6A}"/>
          </ac:picMkLst>
        </pc:picChg>
        <pc:picChg chg="add mod">
          <ac:chgData name="Zhihao Tang" userId="c6afea04-4771-4879-9e3a-ee1175e1ff43" providerId="ADAL" clId="{3B6125CB-57B2-490F-8E5F-34A0F760D6B1}" dt="2020-05-14T18:30:48.536" v="388" actId="1076"/>
          <ac:picMkLst>
            <pc:docMk/>
            <pc:sldMk cId="3231071865" sldId="4244"/>
            <ac:picMk id="101378" creationId="{BEBF1C14-2940-431A-A860-67B03EF42A40}"/>
          </ac:picMkLst>
        </pc:picChg>
        <pc:picChg chg="add del">
          <ac:chgData name="Zhihao Tang" userId="c6afea04-4771-4879-9e3a-ee1175e1ff43" providerId="ADAL" clId="{3B6125CB-57B2-490F-8E5F-34A0F760D6B1}" dt="2020-05-14T18:30:58.103" v="390"/>
          <ac:picMkLst>
            <pc:docMk/>
            <pc:sldMk cId="3231071865" sldId="4244"/>
            <ac:picMk id="101379" creationId="{5445B548-F7C8-42F7-8F79-08363AD061F1}"/>
          </ac:picMkLst>
        </pc:picChg>
        <pc:picChg chg="add mod">
          <ac:chgData name="Zhihao Tang" userId="c6afea04-4771-4879-9e3a-ee1175e1ff43" providerId="ADAL" clId="{3B6125CB-57B2-490F-8E5F-34A0F760D6B1}" dt="2020-05-14T18:33:18.110" v="395" actId="14100"/>
          <ac:picMkLst>
            <pc:docMk/>
            <pc:sldMk cId="3231071865" sldId="4244"/>
            <ac:picMk id="101380" creationId="{D9311660-FE86-4704-8732-FABFC830CF14}"/>
          </ac:picMkLst>
        </pc:picChg>
      </pc:sldChg>
    </pc:docChg>
  </pc:docChgLst>
  <pc:docChgLst>
    <pc:chgData name="Lili Chen" userId="S::lchen4@futurewei.com::d655a4ce-7f1c-47b0-aaa6-bebe0e9b3b75" providerId="AD" clId="Web-{594BA693-E091-CA46-B55E-A76DB13BFEDF}"/>
    <pc:docChg chg="addSld modSld sldOrd">
      <pc:chgData name="Lili Chen" userId="S::lchen4@futurewei.com::d655a4ce-7f1c-47b0-aaa6-bebe0e9b3b75" providerId="AD" clId="Web-{594BA693-E091-CA46-B55E-A76DB13BFEDF}" dt="2020-05-14T19:38:21.094" v="359"/>
      <pc:docMkLst>
        <pc:docMk/>
      </pc:docMkLst>
      <pc:sldChg chg="ord">
        <pc:chgData name="Lili Chen" userId="S::lchen4@futurewei.com::d655a4ce-7f1c-47b0-aaa6-bebe0e9b3b75" providerId="AD" clId="Web-{594BA693-E091-CA46-B55E-A76DB13BFEDF}" dt="2020-05-14T19:38:21.094" v="359"/>
        <pc:sldMkLst>
          <pc:docMk/>
          <pc:sldMk cId="541552103" sldId="4242"/>
        </pc:sldMkLst>
      </pc:sldChg>
      <pc:sldChg chg="modSp ord">
        <pc:chgData name="Lili Chen" userId="S::lchen4@futurewei.com::d655a4ce-7f1c-47b0-aaa6-bebe0e9b3b75" providerId="AD" clId="Web-{594BA693-E091-CA46-B55E-A76DB13BFEDF}" dt="2020-05-14T19:35:55.718" v="357"/>
        <pc:sldMkLst>
          <pc:docMk/>
          <pc:sldMk cId="3238440839" sldId="4243"/>
        </pc:sldMkLst>
        <pc:spChg chg="mod">
          <ac:chgData name="Lili Chen" userId="S::lchen4@futurewei.com::d655a4ce-7f1c-47b0-aaa6-bebe0e9b3b75" providerId="AD" clId="Web-{594BA693-E091-CA46-B55E-A76DB13BFEDF}" dt="2020-05-14T19:04:09.264" v="50" actId="1076"/>
          <ac:spMkLst>
            <pc:docMk/>
            <pc:sldMk cId="3238440839" sldId="4243"/>
            <ac:spMk id="6" creationId="{F0D8B3FD-F2F9-405D-94DD-29EB9D10C8C3}"/>
          </ac:spMkLst>
        </pc:spChg>
      </pc:sldChg>
      <pc:sldChg chg="ord">
        <pc:chgData name="Lili Chen" userId="S::lchen4@futurewei.com::d655a4ce-7f1c-47b0-aaa6-bebe0e9b3b75" providerId="AD" clId="Web-{594BA693-E091-CA46-B55E-A76DB13BFEDF}" dt="2020-05-14T19:35:58.296" v="358"/>
        <pc:sldMkLst>
          <pc:docMk/>
          <pc:sldMk cId="1706214459" sldId="4245"/>
        </pc:sldMkLst>
      </pc:sldChg>
      <pc:sldChg chg="addSp delSp modSp new mod modClrScheme chgLayout">
        <pc:chgData name="Lili Chen" userId="S::lchen4@futurewei.com::d655a4ce-7f1c-47b0-aaa6-bebe0e9b3b75" providerId="AD" clId="Web-{594BA693-E091-CA46-B55E-A76DB13BFEDF}" dt="2020-05-14T19:23:19.805" v="191" actId="20577"/>
        <pc:sldMkLst>
          <pc:docMk/>
          <pc:sldMk cId="3121960079" sldId="4246"/>
        </pc:sldMkLst>
        <pc:spChg chg="add mod">
          <ac:chgData name="Lili Chen" userId="S::lchen4@futurewei.com::d655a4ce-7f1c-47b0-aaa6-bebe0e9b3b75" providerId="AD" clId="Web-{594BA693-E091-CA46-B55E-A76DB13BFEDF}" dt="2020-05-14T19:23:19.805" v="191" actId="20577"/>
          <ac:spMkLst>
            <pc:docMk/>
            <pc:sldMk cId="3121960079" sldId="4246"/>
            <ac:spMk id="7" creationId="{5A25A2A2-32EF-412A-BB77-63A6812B283E}"/>
          </ac:spMkLst>
        </pc:spChg>
        <pc:spChg chg="add del mod">
          <ac:chgData name="Lili Chen" userId="S::lchen4@futurewei.com::d655a4ce-7f1c-47b0-aaa6-bebe0e9b3b75" providerId="AD" clId="Web-{594BA693-E091-CA46-B55E-A76DB13BFEDF}" dt="2020-05-14T19:14:51.567" v="103"/>
          <ac:spMkLst>
            <pc:docMk/>
            <pc:sldMk cId="3121960079" sldId="4246"/>
            <ac:spMk id="12" creationId="{64722C03-F6E1-489D-97E5-5EA5B62B8D45}"/>
          </ac:spMkLst>
        </pc:spChg>
        <pc:picChg chg="add del mod ord">
          <ac:chgData name="Lili Chen" userId="S::lchen4@futurewei.com::d655a4ce-7f1c-47b0-aaa6-bebe0e9b3b75" providerId="AD" clId="Web-{594BA693-E091-CA46-B55E-A76DB13BFEDF}" dt="2020-05-14T19:19:51.288" v="113"/>
          <ac:picMkLst>
            <pc:docMk/>
            <pc:sldMk cId="3121960079" sldId="4246"/>
            <ac:picMk id="3" creationId="{FCB9B2DC-C0E1-470B-BD37-30B86797CB85}"/>
          </ac:picMkLst>
        </pc:picChg>
        <pc:picChg chg="add del mod">
          <ac:chgData name="Lili Chen" userId="S::lchen4@futurewei.com::d655a4ce-7f1c-47b0-aaa6-bebe0e9b3b75" providerId="AD" clId="Web-{594BA693-E091-CA46-B55E-A76DB13BFEDF}" dt="2020-05-14T19:14:03.379" v="57"/>
          <ac:picMkLst>
            <pc:docMk/>
            <pc:sldMk cId="3121960079" sldId="4246"/>
            <ac:picMk id="5" creationId="{0E814AA4-8A1C-468E-9BB9-4F3164AC2AAF}"/>
          </ac:picMkLst>
        </pc:picChg>
        <pc:picChg chg="add mod">
          <ac:chgData name="Lili Chen" userId="S::lchen4@futurewei.com::d655a4ce-7f1c-47b0-aaa6-bebe0e9b3b75" providerId="AD" clId="Web-{594BA693-E091-CA46-B55E-A76DB13BFEDF}" dt="2020-05-14T19:20:07.726" v="117" actId="1076"/>
          <ac:picMkLst>
            <pc:docMk/>
            <pc:sldMk cId="3121960079" sldId="4246"/>
            <ac:picMk id="8" creationId="{2CF07C19-9C2F-4A82-B369-FFB9E40DD9BB}"/>
          </ac:picMkLst>
        </pc:picChg>
      </pc:sldChg>
      <pc:sldChg chg="addSp delSp modSp add mod replId modClrScheme chgLayout">
        <pc:chgData name="Lili Chen" userId="S::lchen4@futurewei.com::d655a4ce-7f1c-47b0-aaa6-bebe0e9b3b75" providerId="AD" clId="Web-{594BA693-E091-CA46-B55E-A76DB13BFEDF}" dt="2020-05-14T19:34:19.280" v="356" actId="1076"/>
        <pc:sldMkLst>
          <pc:docMk/>
          <pc:sldMk cId="2655275397" sldId="4247"/>
        </pc:sldMkLst>
        <pc:spChg chg="mod">
          <ac:chgData name="Lili Chen" userId="S::lchen4@futurewei.com::d655a4ce-7f1c-47b0-aaa6-bebe0e9b3b75" providerId="AD" clId="Web-{594BA693-E091-CA46-B55E-A76DB13BFEDF}" dt="2020-05-14T19:28:13.730" v="194"/>
          <ac:spMkLst>
            <pc:docMk/>
            <pc:sldMk cId="2655275397" sldId="4247"/>
            <ac:spMk id="7" creationId="{5A25A2A2-32EF-412A-BB77-63A6812B283E}"/>
          </ac:spMkLst>
        </pc:spChg>
        <pc:spChg chg="add mod">
          <ac:chgData name="Lili Chen" userId="S::lchen4@futurewei.com::d655a4ce-7f1c-47b0-aaa6-bebe0e9b3b75" providerId="AD" clId="Web-{594BA693-E091-CA46-B55E-A76DB13BFEDF}" dt="2020-05-14T19:34:19.280" v="356" actId="1076"/>
          <ac:spMkLst>
            <pc:docMk/>
            <pc:sldMk cId="2655275397" sldId="4247"/>
            <ac:spMk id="12" creationId="{C2ED5292-5645-464B-9C0D-0319AF64CAE0}"/>
          </ac:spMkLst>
        </pc:spChg>
        <pc:picChg chg="add mod">
          <ac:chgData name="Lili Chen" userId="S::lchen4@futurewei.com::d655a4ce-7f1c-47b0-aaa6-bebe0e9b3b75" providerId="AD" clId="Web-{594BA693-E091-CA46-B55E-A76DB13BFEDF}" dt="2020-05-14T19:34:16.561" v="355" actId="1076"/>
          <ac:picMkLst>
            <pc:docMk/>
            <pc:sldMk cId="2655275397" sldId="4247"/>
            <ac:picMk id="2" creationId="{57B312B7-0FD7-46A0-B5FC-87139F124139}"/>
          </ac:picMkLst>
        </pc:picChg>
        <pc:picChg chg="del">
          <ac:chgData name="Lili Chen" userId="S::lchen4@futurewei.com::d655a4ce-7f1c-47b0-aaa6-bebe0e9b3b75" providerId="AD" clId="Web-{594BA693-E091-CA46-B55E-A76DB13BFEDF}" dt="2020-05-14T19:21:24.523" v="134"/>
          <ac:picMkLst>
            <pc:docMk/>
            <pc:sldMk cId="2655275397" sldId="4247"/>
            <ac:picMk id="8" creationId="{2CF07C19-9C2F-4A82-B369-FFB9E40DD9BB}"/>
          </ac:picMkLst>
        </pc:picChg>
      </pc:sldChg>
    </pc:docChg>
  </pc:docChgLst>
  <pc:docChgLst>
    <pc:chgData name="Zhihao Tang" userId="c6afea04-4771-4879-9e3a-ee1175e1ff43" providerId="ADAL" clId="{35F5EA31-5EC4-4EFF-9217-AEEE59ECA68C}"/>
    <pc:docChg chg="undo custSel addSld delSld modSld sldOrd delMainMaster">
      <pc:chgData name="Zhihao Tang" userId="c6afea04-4771-4879-9e3a-ee1175e1ff43" providerId="ADAL" clId="{35F5EA31-5EC4-4EFF-9217-AEEE59ECA68C}" dt="2020-05-19T19:06:07.216" v="1479" actId="1076"/>
      <pc:docMkLst>
        <pc:docMk/>
      </pc:docMkLst>
      <pc:sldChg chg="modNotesTx">
        <pc:chgData name="Zhihao Tang" userId="c6afea04-4771-4879-9e3a-ee1175e1ff43" providerId="ADAL" clId="{35F5EA31-5EC4-4EFF-9217-AEEE59ECA68C}" dt="2020-05-15T19:01:22.813" v="575" actId="5793"/>
        <pc:sldMkLst>
          <pc:docMk/>
          <pc:sldMk cId="408149034" sldId="256"/>
        </pc:sldMkLst>
      </pc:sldChg>
      <pc:sldChg chg="add">
        <pc:chgData name="Zhihao Tang" userId="c6afea04-4771-4879-9e3a-ee1175e1ff43" providerId="ADAL" clId="{35F5EA31-5EC4-4EFF-9217-AEEE59ECA68C}" dt="2020-05-15T20:57:12.866" v="948"/>
        <pc:sldMkLst>
          <pc:docMk/>
          <pc:sldMk cId="107946187" sldId="259"/>
        </pc:sldMkLst>
      </pc:sldChg>
      <pc:sldChg chg="del">
        <pc:chgData name="Zhihao Tang" userId="c6afea04-4771-4879-9e3a-ee1175e1ff43" providerId="ADAL" clId="{35F5EA31-5EC4-4EFF-9217-AEEE59ECA68C}" dt="2020-05-15T20:56:59.377" v="946" actId="2696"/>
        <pc:sldMkLst>
          <pc:docMk/>
          <pc:sldMk cId="3986861329" sldId="259"/>
        </pc:sldMkLst>
      </pc:sldChg>
      <pc:sldChg chg="del">
        <pc:chgData name="Zhihao Tang" userId="c6afea04-4771-4879-9e3a-ee1175e1ff43" providerId="ADAL" clId="{35F5EA31-5EC4-4EFF-9217-AEEE59ECA68C}" dt="2020-05-15T21:21:39.865" v="1102" actId="2696"/>
        <pc:sldMkLst>
          <pc:docMk/>
          <pc:sldMk cId="1656965327" sldId="262"/>
        </pc:sldMkLst>
      </pc:sldChg>
      <pc:sldChg chg="del">
        <pc:chgData name="Zhihao Tang" userId="c6afea04-4771-4879-9e3a-ee1175e1ff43" providerId="ADAL" clId="{35F5EA31-5EC4-4EFF-9217-AEEE59ECA68C}" dt="2020-05-15T21:21:40.004" v="1109" actId="2696"/>
        <pc:sldMkLst>
          <pc:docMk/>
          <pc:sldMk cId="1732791931" sldId="275"/>
        </pc:sldMkLst>
      </pc:sldChg>
      <pc:sldChg chg="del">
        <pc:chgData name="Zhihao Tang" userId="c6afea04-4771-4879-9e3a-ee1175e1ff43" providerId="ADAL" clId="{35F5EA31-5EC4-4EFF-9217-AEEE59ECA68C}" dt="2020-05-15T21:21:39.989" v="1108" actId="2696"/>
        <pc:sldMkLst>
          <pc:docMk/>
          <pc:sldMk cId="3973591646" sldId="276"/>
        </pc:sldMkLst>
      </pc:sldChg>
      <pc:sldChg chg="del">
        <pc:chgData name="Zhihao Tang" userId="c6afea04-4771-4879-9e3a-ee1175e1ff43" providerId="ADAL" clId="{35F5EA31-5EC4-4EFF-9217-AEEE59ECA68C}" dt="2020-05-15T21:21:40.016" v="1110" actId="2696"/>
        <pc:sldMkLst>
          <pc:docMk/>
          <pc:sldMk cId="1426647365" sldId="281"/>
        </pc:sldMkLst>
      </pc:sldChg>
      <pc:sldChg chg="del">
        <pc:chgData name="Zhihao Tang" userId="c6afea04-4771-4879-9e3a-ee1175e1ff43" providerId="ADAL" clId="{35F5EA31-5EC4-4EFF-9217-AEEE59ECA68C}" dt="2020-05-15T21:21:40.042" v="1111" actId="2696"/>
        <pc:sldMkLst>
          <pc:docMk/>
          <pc:sldMk cId="986611228" sldId="282"/>
        </pc:sldMkLst>
      </pc:sldChg>
      <pc:sldChg chg="del">
        <pc:chgData name="Zhihao Tang" userId="c6afea04-4771-4879-9e3a-ee1175e1ff43" providerId="ADAL" clId="{35F5EA31-5EC4-4EFF-9217-AEEE59ECA68C}" dt="2020-05-15T21:21:39.913" v="1104" actId="2696"/>
        <pc:sldMkLst>
          <pc:docMk/>
          <pc:sldMk cId="3477550117" sldId="285"/>
        </pc:sldMkLst>
      </pc:sldChg>
      <pc:sldChg chg="del">
        <pc:chgData name="Zhihao Tang" userId="c6afea04-4771-4879-9e3a-ee1175e1ff43" providerId="ADAL" clId="{35F5EA31-5EC4-4EFF-9217-AEEE59ECA68C}" dt="2020-05-15T21:21:39.948" v="1105" actId="2696"/>
        <pc:sldMkLst>
          <pc:docMk/>
          <pc:sldMk cId="1555535939" sldId="294"/>
        </pc:sldMkLst>
      </pc:sldChg>
      <pc:sldChg chg="del">
        <pc:chgData name="Zhihao Tang" userId="c6afea04-4771-4879-9e3a-ee1175e1ff43" providerId="ADAL" clId="{35F5EA31-5EC4-4EFF-9217-AEEE59ECA68C}" dt="2020-05-15T21:21:38.390" v="1056" actId="2696"/>
        <pc:sldMkLst>
          <pc:docMk/>
          <pc:sldMk cId="3327028467" sldId="498"/>
        </pc:sldMkLst>
      </pc:sldChg>
      <pc:sldChg chg="modSp">
        <pc:chgData name="Zhihao Tang" userId="c6afea04-4771-4879-9e3a-ee1175e1ff43" providerId="ADAL" clId="{35F5EA31-5EC4-4EFF-9217-AEEE59ECA68C}" dt="2020-05-15T19:12:07.980" v="576" actId="1036"/>
        <pc:sldMkLst>
          <pc:docMk/>
          <pc:sldMk cId="1399196209" sldId="500"/>
        </pc:sldMkLst>
        <pc:spChg chg="mod">
          <ac:chgData name="Zhihao Tang" userId="c6afea04-4771-4879-9e3a-ee1175e1ff43" providerId="ADAL" clId="{35F5EA31-5EC4-4EFF-9217-AEEE59ECA68C}" dt="2020-05-15T19:12:07.980" v="576" actId="1036"/>
          <ac:spMkLst>
            <pc:docMk/>
            <pc:sldMk cId="1399196209" sldId="500"/>
            <ac:spMk id="247" creationId="{00000000-0000-0000-0000-000000000000}"/>
          </ac:spMkLst>
        </pc:spChg>
      </pc:sldChg>
      <pc:sldChg chg="modSp modNotesTx">
        <pc:chgData name="Zhihao Tang" userId="c6afea04-4771-4879-9e3a-ee1175e1ff43" providerId="ADAL" clId="{35F5EA31-5EC4-4EFF-9217-AEEE59ECA68C}" dt="2020-05-15T19:49:37.486" v="654" actId="20577"/>
        <pc:sldMkLst>
          <pc:docMk/>
          <pc:sldMk cId="1763026506" sldId="540"/>
        </pc:sldMkLst>
        <pc:spChg chg="mod">
          <ac:chgData name="Zhihao Tang" userId="c6afea04-4771-4879-9e3a-ee1175e1ff43" providerId="ADAL" clId="{35F5EA31-5EC4-4EFF-9217-AEEE59ECA68C}" dt="2020-05-15T19:49:37.486" v="654" actId="20577"/>
          <ac:spMkLst>
            <pc:docMk/>
            <pc:sldMk cId="1763026506" sldId="540"/>
            <ac:spMk id="31" creationId="{00000000-0000-0000-0000-000000000000}"/>
          </ac:spMkLst>
        </pc:spChg>
      </pc:sldChg>
      <pc:sldChg chg="del">
        <pc:chgData name="Zhihao Tang" userId="c6afea04-4771-4879-9e3a-ee1175e1ff43" providerId="ADAL" clId="{35F5EA31-5EC4-4EFF-9217-AEEE59ECA68C}" dt="2020-05-15T21:21:39.973" v="1106" actId="2696"/>
        <pc:sldMkLst>
          <pc:docMk/>
          <pc:sldMk cId="848600559" sldId="624"/>
        </pc:sldMkLst>
      </pc:sldChg>
      <pc:sldChg chg="del">
        <pc:chgData name="Zhihao Tang" userId="c6afea04-4771-4879-9e3a-ee1175e1ff43" providerId="ADAL" clId="{35F5EA31-5EC4-4EFF-9217-AEEE59ECA68C}" dt="2020-05-15T21:21:39.680" v="1094" actId="2696"/>
        <pc:sldMkLst>
          <pc:docMk/>
          <pc:sldMk cId="1305779232" sldId="690"/>
        </pc:sldMkLst>
      </pc:sldChg>
      <pc:sldChg chg="del">
        <pc:chgData name="Zhihao Tang" userId="c6afea04-4771-4879-9e3a-ee1175e1ff43" providerId="ADAL" clId="{35F5EA31-5EC4-4EFF-9217-AEEE59ECA68C}" dt="2020-05-15T21:21:39.690" v="1095" actId="2696"/>
        <pc:sldMkLst>
          <pc:docMk/>
          <pc:sldMk cId="1066440681" sldId="691"/>
        </pc:sldMkLst>
      </pc:sldChg>
      <pc:sldChg chg="del">
        <pc:chgData name="Zhihao Tang" userId="c6afea04-4771-4879-9e3a-ee1175e1ff43" providerId="ADAL" clId="{35F5EA31-5EC4-4EFF-9217-AEEE59ECA68C}" dt="2020-05-15T21:21:39.703" v="1096" actId="2696"/>
        <pc:sldMkLst>
          <pc:docMk/>
          <pc:sldMk cId="1804963434" sldId="693"/>
        </pc:sldMkLst>
      </pc:sldChg>
      <pc:sldChg chg="del">
        <pc:chgData name="Zhihao Tang" userId="c6afea04-4771-4879-9e3a-ee1175e1ff43" providerId="ADAL" clId="{35F5EA31-5EC4-4EFF-9217-AEEE59ECA68C}" dt="2020-05-15T21:21:39.734" v="1097" actId="2696"/>
        <pc:sldMkLst>
          <pc:docMk/>
          <pc:sldMk cId="1450765007" sldId="694"/>
        </pc:sldMkLst>
      </pc:sldChg>
      <pc:sldChg chg="del">
        <pc:chgData name="Zhihao Tang" userId="c6afea04-4771-4879-9e3a-ee1175e1ff43" providerId="ADAL" clId="{35F5EA31-5EC4-4EFF-9217-AEEE59ECA68C}" dt="2020-05-15T21:21:39.747" v="1098" actId="2696"/>
        <pc:sldMkLst>
          <pc:docMk/>
          <pc:sldMk cId="2452820718" sldId="695"/>
        </pc:sldMkLst>
      </pc:sldChg>
      <pc:sldChg chg="del">
        <pc:chgData name="Zhihao Tang" userId="c6afea04-4771-4879-9e3a-ee1175e1ff43" providerId="ADAL" clId="{35F5EA31-5EC4-4EFF-9217-AEEE59ECA68C}" dt="2020-05-15T20:50:13.701" v="844" actId="2696"/>
        <pc:sldMkLst>
          <pc:docMk/>
          <pc:sldMk cId="2728566947" sldId="698"/>
        </pc:sldMkLst>
      </pc:sldChg>
      <pc:sldChg chg="addSp delSp modSp add">
        <pc:chgData name="Zhihao Tang" userId="c6afea04-4771-4879-9e3a-ee1175e1ff43" providerId="ADAL" clId="{35F5EA31-5EC4-4EFF-9217-AEEE59ECA68C}" dt="2020-05-15T20:56:25.855" v="945" actId="1076"/>
        <pc:sldMkLst>
          <pc:docMk/>
          <pc:sldMk cId="3011980491" sldId="698"/>
        </pc:sldMkLst>
        <pc:spChg chg="mod">
          <ac:chgData name="Zhihao Tang" userId="c6afea04-4771-4879-9e3a-ee1175e1ff43" providerId="ADAL" clId="{35F5EA31-5EC4-4EFF-9217-AEEE59ECA68C}" dt="2020-05-15T20:55:24.045" v="941" actId="14100"/>
          <ac:spMkLst>
            <pc:docMk/>
            <pc:sldMk cId="3011980491" sldId="698"/>
            <ac:spMk id="25" creationId="{39CDA243-05BC-4B99-8C4E-F8D169EF6CF3}"/>
          </ac:spMkLst>
        </pc:spChg>
        <pc:spChg chg="mod">
          <ac:chgData name="Zhihao Tang" userId="c6afea04-4771-4879-9e3a-ee1175e1ff43" providerId="ADAL" clId="{35F5EA31-5EC4-4EFF-9217-AEEE59ECA68C}" dt="2020-05-15T20:54:35.831" v="935" actId="14100"/>
          <ac:spMkLst>
            <pc:docMk/>
            <pc:sldMk cId="3011980491" sldId="698"/>
            <ac:spMk id="43" creationId="{E68C6CA9-E573-47E2-A408-B52B1A7B0578}"/>
          </ac:spMkLst>
        </pc:spChg>
        <pc:spChg chg="mod">
          <ac:chgData name="Zhihao Tang" userId="c6afea04-4771-4879-9e3a-ee1175e1ff43" providerId="ADAL" clId="{35F5EA31-5EC4-4EFF-9217-AEEE59ECA68C}" dt="2020-05-15T20:52:53.009" v="934" actId="1076"/>
          <ac:spMkLst>
            <pc:docMk/>
            <pc:sldMk cId="3011980491" sldId="698"/>
            <ac:spMk id="44" creationId="{04EC12B6-5CAE-4B4D-A0E0-0D967FB18A2B}"/>
          </ac:spMkLst>
        </pc:spChg>
        <pc:spChg chg="del mod">
          <ac:chgData name="Zhihao Tang" userId="c6afea04-4771-4879-9e3a-ee1175e1ff43" providerId="ADAL" clId="{35F5EA31-5EC4-4EFF-9217-AEEE59ECA68C}" dt="2020-05-15T20:55:14.440" v="939" actId="478"/>
          <ac:spMkLst>
            <pc:docMk/>
            <pc:sldMk cId="3011980491" sldId="698"/>
            <ac:spMk id="53" creationId="{F878DAA2-B2B8-4DD1-B036-433287A1BF3B}"/>
          </ac:spMkLst>
        </pc:spChg>
        <pc:spChg chg="mod">
          <ac:chgData name="Zhihao Tang" userId="c6afea04-4771-4879-9e3a-ee1175e1ff43" providerId="ADAL" clId="{35F5EA31-5EC4-4EFF-9217-AEEE59ECA68C}" dt="2020-05-15T20:56:25.855" v="945" actId="1076"/>
          <ac:spMkLst>
            <pc:docMk/>
            <pc:sldMk cId="3011980491" sldId="698"/>
            <ac:spMk id="57" creationId="{F2000E1A-8A0A-40C5-A70B-B7C5826359A9}"/>
          </ac:spMkLst>
        </pc:spChg>
        <pc:grpChg chg="add mod">
          <ac:chgData name="Zhihao Tang" userId="c6afea04-4771-4879-9e3a-ee1175e1ff43" providerId="ADAL" clId="{35F5EA31-5EC4-4EFF-9217-AEEE59ECA68C}" dt="2020-05-15T20:56:12.578" v="944" actId="1076"/>
          <ac:grpSpMkLst>
            <pc:docMk/>
            <pc:sldMk cId="3011980491" sldId="698"/>
            <ac:grpSpMk id="3" creationId="{F8586EEE-1B03-49AF-BDB8-A8054E99EEBB}"/>
          </ac:grpSpMkLst>
        </pc:grpChg>
        <pc:graphicFrameChg chg="del">
          <ac:chgData name="Zhihao Tang" userId="c6afea04-4771-4879-9e3a-ee1175e1ff43" providerId="ADAL" clId="{35F5EA31-5EC4-4EFF-9217-AEEE59ECA68C}" dt="2020-05-15T20:55:40.652" v="942" actId="478"/>
          <ac:graphicFrameMkLst>
            <pc:docMk/>
            <pc:sldMk cId="3011980491" sldId="698"/>
            <ac:graphicFrameMk id="29" creationId="{55CDC18B-BA59-E04E-B003-F0F7C8777A2A}"/>
          </ac:graphicFrameMkLst>
        </pc:graphicFrameChg>
        <pc:picChg chg="del">
          <ac:chgData name="Zhihao Tang" userId="c6afea04-4771-4879-9e3a-ee1175e1ff43" providerId="ADAL" clId="{35F5EA31-5EC4-4EFF-9217-AEEE59ECA68C}" dt="2020-05-15T20:55:10.514" v="937" actId="478"/>
          <ac:picMkLst>
            <pc:docMk/>
            <pc:sldMk cId="3011980491" sldId="698"/>
            <ac:picMk id="10" creationId="{A15127A0-7191-4CEF-92A6-91E45DDA91CC}"/>
          </ac:picMkLst>
        </pc:picChg>
        <pc:picChg chg="del">
          <ac:chgData name="Zhihao Tang" userId="c6afea04-4771-4879-9e3a-ee1175e1ff43" providerId="ADAL" clId="{35F5EA31-5EC4-4EFF-9217-AEEE59ECA68C}" dt="2020-05-15T20:55:09.316" v="936" actId="478"/>
          <ac:picMkLst>
            <pc:docMk/>
            <pc:sldMk cId="3011980491" sldId="698"/>
            <ac:picMk id="11" creationId="{E6354EFE-35D0-444F-B82D-CB0674998534}"/>
          </ac:picMkLst>
        </pc:picChg>
        <pc:picChg chg="del">
          <ac:chgData name="Zhihao Tang" userId="c6afea04-4771-4879-9e3a-ee1175e1ff43" providerId="ADAL" clId="{35F5EA31-5EC4-4EFF-9217-AEEE59ECA68C}" dt="2020-05-15T20:52:43.112" v="932" actId="478"/>
          <ac:picMkLst>
            <pc:docMk/>
            <pc:sldMk cId="3011980491" sldId="698"/>
            <ac:picMk id="12" creationId="{5981FC5A-99FF-4131-80A9-F9B97908C551}"/>
          </ac:picMkLst>
        </pc:picChg>
        <pc:picChg chg="mod">
          <ac:chgData name="Zhihao Tang" userId="c6afea04-4771-4879-9e3a-ee1175e1ff43" providerId="ADAL" clId="{35F5EA31-5EC4-4EFF-9217-AEEE59ECA68C}" dt="2020-05-15T20:51:17.536" v="846" actId="688"/>
          <ac:picMkLst>
            <pc:docMk/>
            <pc:sldMk cId="3011980491" sldId="698"/>
            <ac:picMk id="15" creationId="{5D898FEC-9F73-48B1-B145-869B66089D22}"/>
          </ac:picMkLst>
        </pc:picChg>
        <pc:picChg chg="del">
          <ac:chgData name="Zhihao Tang" userId="c6afea04-4771-4879-9e3a-ee1175e1ff43" providerId="ADAL" clId="{35F5EA31-5EC4-4EFF-9217-AEEE59ECA68C}" dt="2020-05-15T20:52:45.282" v="933" actId="478"/>
          <ac:picMkLst>
            <pc:docMk/>
            <pc:sldMk cId="3011980491" sldId="698"/>
            <ac:picMk id="17" creationId="{3C0F7E7A-D9FA-459F-9678-1E53477B80B8}"/>
          </ac:picMkLst>
        </pc:picChg>
        <pc:picChg chg="mod">
          <ac:chgData name="Zhihao Tang" userId="c6afea04-4771-4879-9e3a-ee1175e1ff43" providerId="ADAL" clId="{35F5EA31-5EC4-4EFF-9217-AEEE59ECA68C}" dt="2020-05-15T20:56:03.091" v="943" actId="164"/>
          <ac:picMkLst>
            <pc:docMk/>
            <pc:sldMk cId="3011980491" sldId="698"/>
            <ac:picMk id="24" creationId="{C3DF7138-BFCE-4FBC-B707-37282B4FE2F4}"/>
          </ac:picMkLst>
        </pc:picChg>
        <pc:cxnChg chg="del">
          <ac:chgData name="Zhihao Tang" userId="c6afea04-4771-4879-9e3a-ee1175e1ff43" providerId="ADAL" clId="{35F5EA31-5EC4-4EFF-9217-AEEE59ECA68C}" dt="2020-05-15T20:55:16.889" v="940" actId="478"/>
          <ac:cxnSpMkLst>
            <pc:docMk/>
            <pc:sldMk cId="3011980491" sldId="698"/>
            <ac:cxnSpMk id="34" creationId="{EB3B6592-199A-4A2A-8565-7343CD2A8962}"/>
          </ac:cxnSpMkLst>
        </pc:cxnChg>
        <pc:cxnChg chg="mod">
          <ac:chgData name="Zhihao Tang" userId="c6afea04-4771-4879-9e3a-ee1175e1ff43" providerId="ADAL" clId="{35F5EA31-5EC4-4EFF-9217-AEEE59ECA68C}" dt="2020-05-15T20:56:03.091" v="943" actId="164"/>
          <ac:cxnSpMkLst>
            <pc:docMk/>
            <pc:sldMk cId="3011980491" sldId="698"/>
            <ac:cxnSpMk id="35" creationId="{146B0344-F2E0-412B-9A1A-43F8C512ED48}"/>
          </ac:cxnSpMkLst>
        </pc:cxnChg>
      </pc:sldChg>
      <pc:sldChg chg="del">
        <pc:chgData name="Zhihao Tang" userId="c6afea04-4771-4879-9e3a-ee1175e1ff43" providerId="ADAL" clId="{35F5EA31-5EC4-4EFF-9217-AEEE59ECA68C}" dt="2020-05-15T21:21:40.218" v="1114" actId="2696"/>
        <pc:sldMkLst>
          <pc:docMk/>
          <pc:sldMk cId="2233683946" sldId="700"/>
        </pc:sldMkLst>
      </pc:sldChg>
      <pc:sldChg chg="del">
        <pc:chgData name="Zhihao Tang" userId="c6afea04-4771-4879-9e3a-ee1175e1ff43" providerId="ADAL" clId="{35F5EA31-5EC4-4EFF-9217-AEEE59ECA68C}" dt="2020-05-15T21:21:39.671" v="1093" actId="2696"/>
        <pc:sldMkLst>
          <pc:docMk/>
          <pc:sldMk cId="1977964437" sldId="701"/>
        </pc:sldMkLst>
      </pc:sldChg>
      <pc:sldChg chg="add del">
        <pc:chgData name="Zhihao Tang" userId="c6afea04-4771-4879-9e3a-ee1175e1ff43" providerId="ADAL" clId="{35F5EA31-5EC4-4EFF-9217-AEEE59ECA68C}" dt="2020-05-15T21:21:43.449" v="1116" actId="2696"/>
        <pc:sldMkLst>
          <pc:docMk/>
          <pc:sldMk cId="163461444" sldId="705"/>
        </pc:sldMkLst>
      </pc:sldChg>
      <pc:sldChg chg="del">
        <pc:chgData name="Zhihao Tang" userId="c6afea04-4771-4879-9e3a-ee1175e1ff43" providerId="ADAL" clId="{35F5EA31-5EC4-4EFF-9217-AEEE59ECA68C}" dt="2020-05-15T20:56:59.390" v="947" actId="2696"/>
        <pc:sldMkLst>
          <pc:docMk/>
          <pc:sldMk cId="1185206399" sldId="705"/>
        </pc:sldMkLst>
      </pc:sldChg>
      <pc:sldChg chg="del">
        <pc:chgData name="Zhihao Tang" userId="c6afea04-4771-4879-9e3a-ee1175e1ff43" providerId="ADAL" clId="{35F5EA31-5EC4-4EFF-9217-AEEE59ECA68C}" dt="2020-05-15T21:21:39.755" v="1099" actId="2696"/>
        <pc:sldMkLst>
          <pc:docMk/>
          <pc:sldMk cId="138862944" sldId="706"/>
        </pc:sldMkLst>
      </pc:sldChg>
      <pc:sldChg chg="del">
        <pc:chgData name="Zhihao Tang" userId="c6afea04-4771-4879-9e3a-ee1175e1ff43" providerId="ADAL" clId="{35F5EA31-5EC4-4EFF-9217-AEEE59ECA68C}" dt="2020-05-15T21:21:39.784" v="1100" actId="2696"/>
        <pc:sldMkLst>
          <pc:docMk/>
          <pc:sldMk cId="1924321024" sldId="707"/>
        </pc:sldMkLst>
      </pc:sldChg>
      <pc:sldChg chg="del">
        <pc:chgData name="Zhihao Tang" userId="c6afea04-4771-4879-9e3a-ee1175e1ff43" providerId="ADAL" clId="{35F5EA31-5EC4-4EFF-9217-AEEE59ECA68C}" dt="2020-05-15T21:21:40.268" v="1115" actId="2696"/>
        <pc:sldMkLst>
          <pc:docMk/>
          <pc:sldMk cId="1663433033" sldId="709"/>
        </pc:sldMkLst>
      </pc:sldChg>
      <pc:sldChg chg="delSp del">
        <pc:chgData name="Zhihao Tang" userId="c6afea04-4771-4879-9e3a-ee1175e1ff43" providerId="ADAL" clId="{35F5EA31-5EC4-4EFF-9217-AEEE59ECA68C}" dt="2020-05-15T19:39:20.943" v="616" actId="2696"/>
        <pc:sldMkLst>
          <pc:docMk/>
          <pc:sldMk cId="22111094" sldId="1346"/>
        </pc:sldMkLst>
        <pc:graphicFrameChg chg="del">
          <ac:chgData name="Zhihao Tang" userId="c6afea04-4771-4879-9e3a-ee1175e1ff43" providerId="ADAL" clId="{35F5EA31-5EC4-4EFF-9217-AEEE59ECA68C}" dt="2020-05-15T18:27:27.580" v="0" actId="478"/>
          <ac:graphicFrameMkLst>
            <pc:docMk/>
            <pc:sldMk cId="22111094" sldId="1346"/>
            <ac:graphicFrameMk id="63" creationId="{1197CFD0-F85A-5A4A-BC6B-440AAF9805EA}"/>
          </ac:graphicFrameMkLst>
        </pc:graphicFrameChg>
      </pc:sldChg>
      <pc:sldChg chg="del">
        <pc:chgData name="Zhihao Tang" userId="c6afea04-4771-4879-9e3a-ee1175e1ff43" providerId="ADAL" clId="{35F5EA31-5EC4-4EFF-9217-AEEE59ECA68C}" dt="2020-05-15T21:21:38.351" v="1055" actId="2696"/>
        <pc:sldMkLst>
          <pc:docMk/>
          <pc:sldMk cId="2710897979" sldId="4211"/>
        </pc:sldMkLst>
      </pc:sldChg>
      <pc:sldChg chg="del">
        <pc:chgData name="Zhihao Tang" userId="c6afea04-4771-4879-9e3a-ee1175e1ff43" providerId="ADAL" clId="{35F5EA31-5EC4-4EFF-9217-AEEE59ECA68C}" dt="2020-05-15T21:21:39.981" v="1107" actId="2696"/>
        <pc:sldMkLst>
          <pc:docMk/>
          <pc:sldMk cId="2964933533" sldId="4212"/>
        </pc:sldMkLst>
      </pc:sldChg>
      <pc:sldChg chg="del">
        <pc:chgData name="Zhihao Tang" userId="c6afea04-4771-4879-9e3a-ee1175e1ff43" providerId="ADAL" clId="{35F5EA31-5EC4-4EFF-9217-AEEE59ECA68C}" dt="2020-05-15T21:21:40.060" v="1112" actId="2696"/>
        <pc:sldMkLst>
          <pc:docMk/>
          <pc:sldMk cId="1697660210" sldId="4213"/>
        </pc:sldMkLst>
      </pc:sldChg>
      <pc:sldChg chg="del">
        <pc:chgData name="Zhihao Tang" userId="c6afea04-4771-4879-9e3a-ee1175e1ff43" providerId="ADAL" clId="{35F5EA31-5EC4-4EFF-9217-AEEE59ECA68C}" dt="2020-05-15T21:21:38.823" v="1063" actId="2696"/>
        <pc:sldMkLst>
          <pc:docMk/>
          <pc:sldMk cId="3320951374" sldId="4217"/>
        </pc:sldMkLst>
      </pc:sldChg>
      <pc:sldChg chg="del">
        <pc:chgData name="Zhihao Tang" userId="c6afea04-4771-4879-9e3a-ee1175e1ff43" providerId="ADAL" clId="{35F5EA31-5EC4-4EFF-9217-AEEE59ECA68C}" dt="2020-05-15T21:21:39.614" v="1090" actId="2696"/>
        <pc:sldMkLst>
          <pc:docMk/>
          <pc:sldMk cId="2279183071" sldId="4218"/>
        </pc:sldMkLst>
      </pc:sldChg>
      <pc:sldChg chg="del">
        <pc:chgData name="Zhihao Tang" userId="c6afea04-4771-4879-9e3a-ee1175e1ff43" providerId="ADAL" clId="{35F5EA31-5EC4-4EFF-9217-AEEE59ECA68C}" dt="2020-05-15T21:21:38.290" v="1054" actId="2696"/>
        <pc:sldMkLst>
          <pc:docMk/>
          <pc:sldMk cId="2176941924" sldId="4226"/>
        </pc:sldMkLst>
      </pc:sldChg>
      <pc:sldChg chg="del">
        <pc:chgData name="Zhihao Tang" userId="c6afea04-4771-4879-9e3a-ee1175e1ff43" providerId="ADAL" clId="{35F5EA31-5EC4-4EFF-9217-AEEE59ECA68C}" dt="2020-05-15T21:21:39.661" v="1091" actId="2696"/>
        <pc:sldMkLst>
          <pc:docMk/>
          <pc:sldMk cId="2164866871" sldId="4227"/>
        </pc:sldMkLst>
      </pc:sldChg>
      <pc:sldChg chg="del">
        <pc:chgData name="Zhihao Tang" userId="c6afea04-4771-4879-9e3a-ee1175e1ff43" providerId="ADAL" clId="{35F5EA31-5EC4-4EFF-9217-AEEE59ECA68C}" dt="2020-05-15T21:21:38.915" v="1064" actId="2696"/>
        <pc:sldMkLst>
          <pc:docMk/>
          <pc:sldMk cId="3362256341" sldId="4228"/>
        </pc:sldMkLst>
      </pc:sldChg>
      <pc:sldChg chg="del">
        <pc:chgData name="Zhihao Tang" userId="c6afea04-4771-4879-9e3a-ee1175e1ff43" providerId="ADAL" clId="{35F5EA31-5EC4-4EFF-9217-AEEE59ECA68C}" dt="2020-05-15T21:21:39.351" v="1087" actId="2696"/>
        <pc:sldMkLst>
          <pc:docMk/>
          <pc:sldMk cId="3432606018" sldId="4229"/>
        </pc:sldMkLst>
      </pc:sldChg>
      <pc:sldChg chg="del">
        <pc:chgData name="Zhihao Tang" userId="c6afea04-4771-4879-9e3a-ee1175e1ff43" providerId="ADAL" clId="{35F5EA31-5EC4-4EFF-9217-AEEE59ECA68C}" dt="2020-05-15T21:21:39.441" v="1088" actId="2696"/>
        <pc:sldMkLst>
          <pc:docMk/>
          <pc:sldMk cId="2994685405" sldId="4230"/>
        </pc:sldMkLst>
      </pc:sldChg>
      <pc:sldChg chg="del">
        <pc:chgData name="Zhihao Tang" userId="c6afea04-4771-4879-9e3a-ee1175e1ff43" providerId="ADAL" clId="{35F5EA31-5EC4-4EFF-9217-AEEE59ECA68C}" dt="2020-05-15T21:21:40.123" v="1113" actId="2696"/>
        <pc:sldMkLst>
          <pc:docMk/>
          <pc:sldMk cId="1356390444" sldId="4232"/>
        </pc:sldMkLst>
      </pc:sldChg>
      <pc:sldChg chg="del">
        <pc:chgData name="Zhihao Tang" userId="c6afea04-4771-4879-9e3a-ee1175e1ff43" providerId="ADAL" clId="{35F5EA31-5EC4-4EFF-9217-AEEE59ECA68C}" dt="2020-05-15T21:21:38.472" v="1058" actId="2696"/>
        <pc:sldMkLst>
          <pc:docMk/>
          <pc:sldMk cId="1358958505" sldId="4233"/>
        </pc:sldMkLst>
      </pc:sldChg>
      <pc:sldChg chg="del">
        <pc:chgData name="Zhihao Tang" userId="c6afea04-4771-4879-9e3a-ee1175e1ff43" providerId="ADAL" clId="{35F5EA31-5EC4-4EFF-9217-AEEE59ECA68C}" dt="2020-05-15T21:21:38.601" v="1060" actId="2696"/>
        <pc:sldMkLst>
          <pc:docMk/>
          <pc:sldMk cId="1136066262" sldId="4234"/>
        </pc:sldMkLst>
      </pc:sldChg>
      <pc:sldChg chg="del">
        <pc:chgData name="Zhihao Tang" userId="c6afea04-4771-4879-9e3a-ee1175e1ff43" providerId="ADAL" clId="{35F5EA31-5EC4-4EFF-9217-AEEE59ECA68C}" dt="2020-05-15T21:21:38.755" v="1062" actId="2696"/>
        <pc:sldMkLst>
          <pc:docMk/>
          <pc:sldMk cId="1247231149" sldId="4235"/>
        </pc:sldMkLst>
      </pc:sldChg>
      <pc:sldChg chg="del">
        <pc:chgData name="Zhihao Tang" userId="c6afea04-4771-4879-9e3a-ee1175e1ff43" providerId="ADAL" clId="{35F5EA31-5EC4-4EFF-9217-AEEE59ECA68C}" dt="2020-05-15T21:21:38.429" v="1057" actId="2696"/>
        <pc:sldMkLst>
          <pc:docMk/>
          <pc:sldMk cId="1591936590" sldId="4236"/>
        </pc:sldMkLst>
      </pc:sldChg>
      <pc:sldChg chg="del">
        <pc:chgData name="Zhihao Tang" userId="c6afea04-4771-4879-9e3a-ee1175e1ff43" providerId="ADAL" clId="{35F5EA31-5EC4-4EFF-9217-AEEE59ECA68C}" dt="2020-05-15T21:21:38.534" v="1059" actId="2696"/>
        <pc:sldMkLst>
          <pc:docMk/>
          <pc:sldMk cId="2069644466" sldId="4237"/>
        </pc:sldMkLst>
      </pc:sldChg>
      <pc:sldChg chg="del">
        <pc:chgData name="Zhihao Tang" userId="c6afea04-4771-4879-9e3a-ee1175e1ff43" providerId="ADAL" clId="{35F5EA31-5EC4-4EFF-9217-AEEE59ECA68C}" dt="2020-05-15T21:21:38.694" v="1061" actId="2696"/>
        <pc:sldMkLst>
          <pc:docMk/>
          <pc:sldMk cId="1200746799" sldId="4238"/>
        </pc:sldMkLst>
      </pc:sldChg>
      <pc:sldChg chg="del">
        <pc:chgData name="Zhihao Tang" userId="c6afea04-4771-4879-9e3a-ee1175e1ff43" providerId="ADAL" clId="{35F5EA31-5EC4-4EFF-9217-AEEE59ECA68C}" dt="2020-05-15T21:21:39.522" v="1089" actId="2696"/>
        <pc:sldMkLst>
          <pc:docMk/>
          <pc:sldMk cId="3046210257" sldId="4239"/>
        </pc:sldMkLst>
      </pc:sldChg>
      <pc:sldChg chg="del">
        <pc:chgData name="Zhihao Tang" userId="c6afea04-4771-4879-9e3a-ee1175e1ff43" providerId="ADAL" clId="{35F5EA31-5EC4-4EFF-9217-AEEE59ECA68C}" dt="2020-05-15T21:21:39.020" v="1065" actId="2696"/>
        <pc:sldMkLst>
          <pc:docMk/>
          <pc:sldMk cId="2575006085" sldId="4240"/>
        </pc:sldMkLst>
      </pc:sldChg>
      <pc:sldChg chg="addSp delSp modSp modNotesTx">
        <pc:chgData name="Zhihao Tang" userId="c6afea04-4771-4879-9e3a-ee1175e1ff43" providerId="ADAL" clId="{35F5EA31-5EC4-4EFF-9217-AEEE59ECA68C}" dt="2020-05-15T19:43:35.104" v="631" actId="1076"/>
        <pc:sldMkLst>
          <pc:docMk/>
          <pc:sldMk cId="3916151259" sldId="4241"/>
        </pc:sldMkLst>
        <pc:spChg chg="mod">
          <ac:chgData name="Zhihao Tang" userId="c6afea04-4771-4879-9e3a-ee1175e1ff43" providerId="ADAL" clId="{35F5EA31-5EC4-4EFF-9217-AEEE59ECA68C}" dt="2020-05-15T18:27:49.814" v="4" actId="1076"/>
          <ac:spMkLst>
            <pc:docMk/>
            <pc:sldMk cId="3916151259" sldId="4241"/>
            <ac:spMk id="2" creationId="{FF0F99C6-0843-46B8-95A0-E113A635D819}"/>
          </ac:spMkLst>
        </pc:spChg>
        <pc:spChg chg="mod">
          <ac:chgData name="Zhihao Tang" userId="c6afea04-4771-4879-9e3a-ee1175e1ff43" providerId="ADAL" clId="{35F5EA31-5EC4-4EFF-9217-AEEE59ECA68C}" dt="2020-05-15T19:43:11.527" v="630" actId="1076"/>
          <ac:spMkLst>
            <pc:docMk/>
            <pc:sldMk cId="3916151259" sldId="4241"/>
            <ac:spMk id="8" creationId="{03E7A251-E462-4788-9D70-1180ABDB3181}"/>
          </ac:spMkLst>
        </pc:spChg>
        <pc:spChg chg="mod">
          <ac:chgData name="Zhihao Tang" userId="c6afea04-4771-4879-9e3a-ee1175e1ff43" providerId="ADAL" clId="{35F5EA31-5EC4-4EFF-9217-AEEE59ECA68C}" dt="2020-05-15T18:33:31.324" v="107" actId="20577"/>
          <ac:spMkLst>
            <pc:docMk/>
            <pc:sldMk cId="3916151259" sldId="4241"/>
            <ac:spMk id="11" creationId="{12460517-EDD3-4108-81B7-7739B307CCF4}"/>
          </ac:spMkLst>
        </pc:spChg>
        <pc:spChg chg="mod">
          <ac:chgData name="Zhihao Tang" userId="c6afea04-4771-4879-9e3a-ee1175e1ff43" providerId="ADAL" clId="{35F5EA31-5EC4-4EFF-9217-AEEE59ECA68C}" dt="2020-05-15T19:43:35.104" v="631" actId="1076"/>
          <ac:spMkLst>
            <pc:docMk/>
            <pc:sldMk cId="3916151259" sldId="4241"/>
            <ac:spMk id="12" creationId="{C52B302B-35AE-4A62-B413-22566C1E3D4E}"/>
          </ac:spMkLst>
        </pc:spChg>
        <pc:spChg chg="mod">
          <ac:chgData name="Zhihao Tang" userId="c6afea04-4771-4879-9e3a-ee1175e1ff43" providerId="ADAL" clId="{35F5EA31-5EC4-4EFF-9217-AEEE59ECA68C}" dt="2020-05-15T18:27:45.157" v="3" actId="164"/>
          <ac:spMkLst>
            <pc:docMk/>
            <pc:sldMk cId="3916151259" sldId="4241"/>
            <ac:spMk id="13" creationId="{39D6AD5E-3792-48AE-851A-2F74D856952A}"/>
          </ac:spMkLst>
        </pc:spChg>
        <pc:grpChg chg="add mod">
          <ac:chgData name="Zhihao Tang" userId="c6afea04-4771-4879-9e3a-ee1175e1ff43" providerId="ADAL" clId="{35F5EA31-5EC4-4EFF-9217-AEEE59ECA68C}" dt="2020-05-15T18:27:57.164" v="6" actId="14100"/>
          <ac:grpSpMkLst>
            <pc:docMk/>
            <pc:sldMk cId="3916151259" sldId="4241"/>
            <ac:grpSpMk id="3" creationId="{EC039B62-AB7E-4C8B-9973-3CDA850E6DCE}"/>
          </ac:grpSpMkLst>
        </pc:grpChg>
        <pc:grpChg chg="add mod">
          <ac:chgData name="Zhihao Tang" userId="c6afea04-4771-4879-9e3a-ee1175e1ff43" providerId="ADAL" clId="{35F5EA31-5EC4-4EFF-9217-AEEE59ECA68C}" dt="2020-05-15T19:43:35.104" v="631" actId="1076"/>
          <ac:grpSpMkLst>
            <pc:docMk/>
            <pc:sldMk cId="3916151259" sldId="4241"/>
            <ac:grpSpMk id="4" creationId="{4943B224-CA04-489C-970F-2F23BA801AE6}"/>
          </ac:grpSpMkLst>
        </pc:grpChg>
        <pc:graphicFrameChg chg="del mod">
          <ac:chgData name="Zhihao Tang" userId="c6afea04-4771-4879-9e3a-ee1175e1ff43" providerId="ADAL" clId="{35F5EA31-5EC4-4EFF-9217-AEEE59ECA68C}" dt="2020-05-15T18:27:35.402" v="2" actId="478"/>
          <ac:graphicFrameMkLst>
            <pc:docMk/>
            <pc:sldMk cId="3916151259" sldId="4241"/>
            <ac:graphicFrameMk id="7" creationId="{4C5E8D77-0960-0343-A629-4CD4D9F19F22}"/>
          </ac:graphicFrameMkLst>
        </pc:graphicFrameChg>
        <pc:picChg chg="mod">
          <ac:chgData name="Zhihao Tang" userId="c6afea04-4771-4879-9e3a-ee1175e1ff43" providerId="ADAL" clId="{35F5EA31-5EC4-4EFF-9217-AEEE59ECA68C}" dt="2020-05-15T18:28:23.630" v="9" actId="164"/>
          <ac:picMkLst>
            <pc:docMk/>
            <pc:sldMk cId="3916151259" sldId="4241"/>
            <ac:picMk id="100354" creationId="{34554F88-4114-4ED0-A3C9-F3B4099B0ECA}"/>
          </ac:picMkLst>
        </pc:picChg>
        <pc:picChg chg="mod">
          <ac:chgData name="Zhihao Tang" userId="c6afea04-4771-4879-9e3a-ee1175e1ff43" providerId="ADAL" clId="{35F5EA31-5EC4-4EFF-9217-AEEE59ECA68C}" dt="2020-05-15T18:27:45.157" v="3" actId="164"/>
          <ac:picMkLst>
            <pc:docMk/>
            <pc:sldMk cId="3916151259" sldId="4241"/>
            <ac:picMk id="100356" creationId="{DC9ABBAD-1625-434D-B5D2-7248052FEE6A}"/>
          </ac:picMkLst>
        </pc:picChg>
      </pc:sldChg>
      <pc:sldChg chg="modNotesTx">
        <pc:chgData name="Zhihao Tang" userId="c6afea04-4771-4879-9e3a-ee1175e1ff43" providerId="ADAL" clId="{35F5EA31-5EC4-4EFF-9217-AEEE59ECA68C}" dt="2020-05-19T18:53:05.937" v="1337" actId="20577"/>
        <pc:sldMkLst>
          <pc:docMk/>
          <pc:sldMk cId="541552103" sldId="4242"/>
        </pc:sldMkLst>
      </pc:sldChg>
      <pc:sldChg chg="modSp add modNotesTx">
        <pc:chgData name="Zhihao Tang" userId="c6afea04-4771-4879-9e3a-ee1175e1ff43" providerId="ADAL" clId="{35F5EA31-5EC4-4EFF-9217-AEEE59ECA68C}" dt="2020-05-19T18:50:22.360" v="1200" actId="20577"/>
        <pc:sldMkLst>
          <pc:docMk/>
          <pc:sldMk cId="2916304461" sldId="4243"/>
        </pc:sldMkLst>
        <pc:spChg chg="mod">
          <ac:chgData name="Zhihao Tang" userId="c6afea04-4771-4879-9e3a-ee1175e1ff43" providerId="ADAL" clId="{35F5EA31-5EC4-4EFF-9217-AEEE59ECA68C}" dt="2020-05-15T20:16:18.145" v="821" actId="20577"/>
          <ac:spMkLst>
            <pc:docMk/>
            <pc:sldMk cId="2916304461" sldId="4243"/>
            <ac:spMk id="6" creationId="{F0D8B3FD-F2F9-405D-94DD-29EB9D10C8C3}"/>
          </ac:spMkLst>
        </pc:spChg>
      </pc:sldChg>
      <pc:sldChg chg="del">
        <pc:chgData name="Zhihao Tang" userId="c6afea04-4771-4879-9e3a-ee1175e1ff43" providerId="ADAL" clId="{35F5EA31-5EC4-4EFF-9217-AEEE59ECA68C}" dt="2020-05-15T20:14:22.467" v="811" actId="2696"/>
        <pc:sldMkLst>
          <pc:docMk/>
          <pc:sldMk cId="3238440839" sldId="4243"/>
        </pc:sldMkLst>
      </pc:sldChg>
      <pc:sldChg chg="addSp delSp modSp ord">
        <pc:chgData name="Zhihao Tang" userId="c6afea04-4771-4879-9e3a-ee1175e1ff43" providerId="ADAL" clId="{35F5EA31-5EC4-4EFF-9217-AEEE59ECA68C}" dt="2020-05-19T19:06:07.216" v="1479" actId="1076"/>
        <pc:sldMkLst>
          <pc:docMk/>
          <pc:sldMk cId="3231071865" sldId="4244"/>
        </pc:sldMkLst>
        <pc:picChg chg="add mod">
          <ac:chgData name="Zhihao Tang" userId="c6afea04-4771-4879-9e3a-ee1175e1ff43" providerId="ADAL" clId="{35F5EA31-5EC4-4EFF-9217-AEEE59ECA68C}" dt="2020-05-19T19:06:07.216" v="1479" actId="1076"/>
          <ac:picMkLst>
            <pc:docMk/>
            <pc:sldMk cId="3231071865" sldId="4244"/>
            <ac:picMk id="3" creationId="{CEE5D490-FB18-4CF6-A94C-8B3C2E442BAF}"/>
          </ac:picMkLst>
        </pc:picChg>
        <pc:picChg chg="del">
          <ac:chgData name="Zhihao Tang" userId="c6afea04-4771-4879-9e3a-ee1175e1ff43" providerId="ADAL" clId="{35F5EA31-5EC4-4EFF-9217-AEEE59ECA68C}" dt="2020-05-19T19:05:57.216" v="1475" actId="478"/>
          <ac:picMkLst>
            <pc:docMk/>
            <pc:sldMk cId="3231071865" sldId="4244"/>
            <ac:picMk id="101378" creationId="{BEBF1C14-2940-431A-A860-67B03EF42A40}"/>
          </ac:picMkLst>
        </pc:picChg>
        <pc:picChg chg="del">
          <ac:chgData name="Zhihao Tang" userId="c6afea04-4771-4879-9e3a-ee1175e1ff43" providerId="ADAL" clId="{35F5EA31-5EC4-4EFF-9217-AEEE59ECA68C}" dt="2020-05-19T19:05:59.083" v="1476" actId="478"/>
          <ac:picMkLst>
            <pc:docMk/>
            <pc:sldMk cId="3231071865" sldId="4244"/>
            <ac:picMk id="101380" creationId="{D9311660-FE86-4704-8732-FABFC830CF14}"/>
          </ac:picMkLst>
        </pc:picChg>
      </pc:sldChg>
      <pc:sldChg chg="del">
        <pc:chgData name="Zhihao Tang" userId="c6afea04-4771-4879-9e3a-ee1175e1ff43" providerId="ADAL" clId="{35F5EA31-5EC4-4EFF-9217-AEEE59ECA68C}" dt="2020-05-15T20:14:22.460" v="810" actId="2696"/>
        <pc:sldMkLst>
          <pc:docMk/>
          <pc:sldMk cId="1706214459" sldId="4245"/>
        </pc:sldMkLst>
      </pc:sldChg>
      <pc:sldChg chg="add">
        <pc:chgData name="Zhihao Tang" userId="c6afea04-4771-4879-9e3a-ee1175e1ff43" providerId="ADAL" clId="{35F5EA31-5EC4-4EFF-9217-AEEE59ECA68C}" dt="2020-05-15T20:14:32.445" v="812"/>
        <pc:sldMkLst>
          <pc:docMk/>
          <pc:sldMk cId="1820329909" sldId="4245"/>
        </pc:sldMkLst>
      </pc:sldChg>
      <pc:sldChg chg="modNotesTx">
        <pc:chgData name="Zhihao Tang" userId="c6afea04-4771-4879-9e3a-ee1175e1ff43" providerId="ADAL" clId="{35F5EA31-5EC4-4EFF-9217-AEEE59ECA68C}" dt="2020-05-19T18:56:41.663" v="1474" actId="20577"/>
        <pc:sldMkLst>
          <pc:docMk/>
          <pc:sldMk cId="3451576729" sldId="4248"/>
        </pc:sldMkLst>
      </pc:sldChg>
      <pc:sldChg chg="modSp modNotesTx">
        <pc:chgData name="Zhihao Tang" userId="c6afea04-4771-4879-9e3a-ee1175e1ff43" providerId="ADAL" clId="{35F5EA31-5EC4-4EFF-9217-AEEE59ECA68C}" dt="2020-05-15T21:20:03.949" v="1053" actId="20577"/>
        <pc:sldMkLst>
          <pc:docMk/>
          <pc:sldMk cId="1984353387" sldId="4249"/>
        </pc:sldMkLst>
        <pc:spChg chg="mod">
          <ac:chgData name="Zhihao Tang" userId="c6afea04-4771-4879-9e3a-ee1175e1ff43" providerId="ADAL" clId="{35F5EA31-5EC4-4EFF-9217-AEEE59ECA68C}" dt="2020-05-15T21:20:03.949" v="1053" actId="20577"/>
          <ac:spMkLst>
            <pc:docMk/>
            <pc:sldMk cId="1984353387" sldId="4249"/>
            <ac:spMk id="8" creationId="{6F4362CD-F5A7-421F-83F8-EF959746ACC2}"/>
          </ac:spMkLst>
        </pc:spChg>
      </pc:sldChg>
      <pc:sldChg chg="addSp delSp modSp add">
        <pc:chgData name="Zhihao Tang" userId="c6afea04-4771-4879-9e3a-ee1175e1ff43" providerId="ADAL" clId="{35F5EA31-5EC4-4EFF-9217-AEEE59ECA68C}" dt="2020-05-15T19:48:13.909" v="634" actId="1076"/>
        <pc:sldMkLst>
          <pc:docMk/>
          <pc:sldMk cId="1213425519" sldId="4251"/>
        </pc:sldMkLst>
        <pc:spChg chg="mod">
          <ac:chgData name="Zhihao Tang" userId="c6afea04-4771-4879-9e3a-ee1175e1ff43" providerId="ADAL" clId="{35F5EA31-5EC4-4EFF-9217-AEEE59ECA68C}" dt="2020-05-15T19:39:33.212" v="628" actId="20577"/>
          <ac:spMkLst>
            <pc:docMk/>
            <pc:sldMk cId="1213425519" sldId="4251"/>
            <ac:spMk id="4" creationId="{E5AC9E62-E6BB-4049-8F00-BFD190AAFAC7}"/>
          </ac:spMkLst>
        </pc:spChg>
        <pc:picChg chg="add mod">
          <ac:chgData name="Zhihao Tang" userId="c6afea04-4771-4879-9e3a-ee1175e1ff43" providerId="ADAL" clId="{35F5EA31-5EC4-4EFF-9217-AEEE59ECA68C}" dt="2020-05-15T19:48:13.909" v="634" actId="1076"/>
          <ac:picMkLst>
            <pc:docMk/>
            <pc:sldMk cId="1213425519" sldId="4251"/>
            <ac:picMk id="2" creationId="{093F300A-DD23-4290-91A2-18F943ED073A}"/>
          </ac:picMkLst>
        </pc:picChg>
        <pc:picChg chg="del">
          <ac:chgData name="Zhihao Tang" userId="c6afea04-4771-4879-9e3a-ee1175e1ff43" providerId="ADAL" clId="{35F5EA31-5EC4-4EFF-9217-AEEE59ECA68C}" dt="2020-05-15T19:39:25.141" v="617" actId="478"/>
          <ac:picMkLst>
            <pc:docMk/>
            <pc:sldMk cId="1213425519" sldId="4251"/>
            <ac:picMk id="1025" creationId="{CABE61DB-8AAC-2346-9E4A-F3EB5BC59CEB}"/>
          </ac:picMkLst>
        </pc:picChg>
      </pc:sldChg>
      <pc:sldChg chg="delSp modSp add del">
        <pc:chgData name="Zhihao Tang" userId="c6afea04-4771-4879-9e3a-ee1175e1ff43" providerId="ADAL" clId="{35F5EA31-5EC4-4EFF-9217-AEEE59ECA68C}" dt="2020-05-15T19:50:36.666" v="685" actId="2696"/>
        <pc:sldMkLst>
          <pc:docMk/>
          <pc:sldMk cId="3402630995" sldId="4252"/>
        </pc:sldMkLst>
        <pc:spChg chg="mod">
          <ac:chgData name="Zhihao Tang" userId="c6afea04-4771-4879-9e3a-ee1175e1ff43" providerId="ADAL" clId="{35F5EA31-5EC4-4EFF-9217-AEEE59ECA68C}" dt="2020-05-15T19:49:14.505" v="643" actId="20577"/>
          <ac:spMkLst>
            <pc:docMk/>
            <pc:sldMk cId="3402630995" sldId="4252"/>
            <ac:spMk id="2" creationId="{00000000-0000-0000-0000-000000000000}"/>
          </ac:spMkLst>
        </pc:spChg>
        <pc:spChg chg="del">
          <ac:chgData name="Zhihao Tang" userId="c6afea04-4771-4879-9e3a-ee1175e1ff43" providerId="ADAL" clId="{35F5EA31-5EC4-4EFF-9217-AEEE59ECA68C}" dt="2020-05-15T19:49:08.410" v="638" actId="478"/>
          <ac:spMkLst>
            <pc:docMk/>
            <pc:sldMk cId="3402630995" sldId="4252"/>
            <ac:spMk id="23" creationId="{560DC273-2DE9-944E-B87B-7D6025437511}"/>
          </ac:spMkLst>
        </pc:spChg>
        <pc:grpChg chg="del">
          <ac:chgData name="Zhihao Tang" userId="c6afea04-4771-4879-9e3a-ee1175e1ff43" providerId="ADAL" clId="{35F5EA31-5EC4-4EFF-9217-AEEE59ECA68C}" dt="2020-05-15T19:49:07.363" v="637" actId="478"/>
          <ac:grpSpMkLst>
            <pc:docMk/>
            <pc:sldMk cId="3402630995" sldId="4252"/>
            <ac:grpSpMk id="21" creationId="{5830F4C3-20BC-B848-B9FB-087843AD661C}"/>
          </ac:grpSpMkLst>
        </pc:grpChg>
        <pc:grpChg chg="del">
          <ac:chgData name="Zhihao Tang" userId="c6afea04-4771-4879-9e3a-ee1175e1ff43" providerId="ADAL" clId="{35F5EA31-5EC4-4EFF-9217-AEEE59ECA68C}" dt="2020-05-15T19:49:05.826" v="636" actId="478"/>
          <ac:grpSpMkLst>
            <pc:docMk/>
            <pc:sldMk cId="3402630995" sldId="4252"/>
            <ac:grpSpMk id="22" creationId="{7A23A912-F0CB-2A46-83A9-225D1E3FF8ED}"/>
          </ac:grpSpMkLst>
        </pc:grpChg>
      </pc:sldChg>
      <pc:sldChg chg="modSp add modNotesTx">
        <pc:chgData name="Zhihao Tang" userId="c6afea04-4771-4879-9e3a-ee1175e1ff43" providerId="ADAL" clId="{35F5EA31-5EC4-4EFF-9217-AEEE59ECA68C}" dt="2020-05-15T19:52:46.733" v="788" actId="20577"/>
        <pc:sldMkLst>
          <pc:docMk/>
          <pc:sldMk cId="2805925980" sldId="4253"/>
        </pc:sldMkLst>
        <pc:spChg chg="mod">
          <ac:chgData name="Zhihao Tang" userId="c6afea04-4771-4879-9e3a-ee1175e1ff43" providerId="ADAL" clId="{35F5EA31-5EC4-4EFF-9217-AEEE59ECA68C}" dt="2020-05-15T19:50:28.442" v="684" actId="20577"/>
          <ac:spMkLst>
            <pc:docMk/>
            <pc:sldMk cId="2805925980" sldId="4253"/>
            <ac:spMk id="31" creationId="{00000000-0000-0000-0000-000000000000}"/>
          </ac:spMkLst>
        </pc:spChg>
      </pc:sldChg>
      <pc:sldMasterChg chg="delSldLayout">
        <pc:chgData name="Zhihao Tang" userId="c6afea04-4771-4879-9e3a-ee1175e1ff43" providerId="ADAL" clId="{35F5EA31-5EC4-4EFF-9217-AEEE59ECA68C}" dt="2020-05-15T21:21:39.867" v="1103" actId="2696"/>
        <pc:sldMasterMkLst>
          <pc:docMk/>
          <pc:sldMasterMk cId="2494264121" sldId="2147483648"/>
        </pc:sldMasterMkLst>
        <pc:sldLayoutChg chg="del">
          <pc:chgData name="Zhihao Tang" userId="c6afea04-4771-4879-9e3a-ee1175e1ff43" providerId="ADAL" clId="{35F5EA31-5EC4-4EFF-9217-AEEE59ECA68C}" dt="2020-05-15T21:21:39.663" v="1092" actId="2696"/>
          <pc:sldLayoutMkLst>
            <pc:docMk/>
            <pc:sldMasterMk cId="2494264121" sldId="2147483648"/>
            <pc:sldLayoutMk cId="3615897970" sldId="2147483724"/>
          </pc:sldLayoutMkLst>
        </pc:sldLayoutChg>
        <pc:sldLayoutChg chg="del">
          <pc:chgData name="Zhihao Tang" userId="c6afea04-4771-4879-9e3a-ee1175e1ff43" providerId="ADAL" clId="{35F5EA31-5EC4-4EFF-9217-AEEE59ECA68C}" dt="2020-05-15T21:21:39.786" v="1101" actId="2696"/>
          <pc:sldLayoutMkLst>
            <pc:docMk/>
            <pc:sldMasterMk cId="2494264121" sldId="2147483648"/>
            <pc:sldLayoutMk cId="1706245390" sldId="2147483725"/>
          </pc:sldLayoutMkLst>
        </pc:sldLayoutChg>
        <pc:sldLayoutChg chg="del">
          <pc:chgData name="Zhihao Tang" userId="c6afea04-4771-4879-9e3a-ee1175e1ff43" providerId="ADAL" clId="{35F5EA31-5EC4-4EFF-9217-AEEE59ECA68C}" dt="2020-05-15T21:21:39.867" v="1103" actId="2696"/>
          <pc:sldLayoutMkLst>
            <pc:docMk/>
            <pc:sldMasterMk cId="2494264121" sldId="2147483648"/>
            <pc:sldLayoutMk cId="3453637941" sldId="2147483726"/>
          </pc:sldLayoutMkLst>
        </pc:sldLayoutChg>
      </pc:sldMasterChg>
      <pc:sldMasterChg chg="del delSldLayout">
        <pc:chgData name="Zhihao Tang" userId="c6afea04-4771-4879-9e3a-ee1175e1ff43" providerId="ADAL" clId="{35F5EA31-5EC4-4EFF-9217-AEEE59ECA68C}" dt="2020-05-15T21:21:39.068" v="1086" actId="2696"/>
        <pc:sldMasterMkLst>
          <pc:docMk/>
          <pc:sldMasterMk cId="1328245787" sldId="2147483727"/>
        </pc:sldMasterMkLst>
        <pc:sldLayoutChg chg="del">
          <pc:chgData name="Zhihao Tang" userId="c6afea04-4771-4879-9e3a-ee1175e1ff43" providerId="ADAL" clId="{35F5EA31-5EC4-4EFF-9217-AEEE59ECA68C}" dt="2020-05-15T21:21:39.023" v="1066" actId="2696"/>
          <pc:sldLayoutMkLst>
            <pc:docMk/>
            <pc:sldMasterMk cId="1328245787" sldId="2147483727"/>
            <pc:sldLayoutMk cId="3360139607" sldId="2147483728"/>
          </pc:sldLayoutMkLst>
        </pc:sldLayoutChg>
        <pc:sldLayoutChg chg="del">
          <pc:chgData name="Zhihao Tang" userId="c6afea04-4771-4879-9e3a-ee1175e1ff43" providerId="ADAL" clId="{35F5EA31-5EC4-4EFF-9217-AEEE59ECA68C}" dt="2020-05-15T21:21:39.025" v="1067" actId="2696"/>
          <pc:sldLayoutMkLst>
            <pc:docMk/>
            <pc:sldMasterMk cId="1328245787" sldId="2147483727"/>
            <pc:sldLayoutMk cId="2952181701" sldId="2147483729"/>
          </pc:sldLayoutMkLst>
        </pc:sldLayoutChg>
        <pc:sldLayoutChg chg="del">
          <pc:chgData name="Zhihao Tang" userId="c6afea04-4771-4879-9e3a-ee1175e1ff43" providerId="ADAL" clId="{35F5EA31-5EC4-4EFF-9217-AEEE59ECA68C}" dt="2020-05-15T21:21:39.027" v="1068" actId="2696"/>
          <pc:sldLayoutMkLst>
            <pc:docMk/>
            <pc:sldMasterMk cId="1328245787" sldId="2147483727"/>
            <pc:sldLayoutMk cId="1196098737" sldId="2147483730"/>
          </pc:sldLayoutMkLst>
        </pc:sldLayoutChg>
        <pc:sldLayoutChg chg="del">
          <pc:chgData name="Zhihao Tang" userId="c6afea04-4771-4879-9e3a-ee1175e1ff43" providerId="ADAL" clId="{35F5EA31-5EC4-4EFF-9217-AEEE59ECA68C}" dt="2020-05-15T21:21:39.028" v="1069" actId="2696"/>
          <pc:sldLayoutMkLst>
            <pc:docMk/>
            <pc:sldMasterMk cId="1328245787" sldId="2147483727"/>
            <pc:sldLayoutMk cId="3150853461" sldId="2147483731"/>
          </pc:sldLayoutMkLst>
        </pc:sldLayoutChg>
        <pc:sldLayoutChg chg="del">
          <pc:chgData name="Zhihao Tang" userId="c6afea04-4771-4879-9e3a-ee1175e1ff43" providerId="ADAL" clId="{35F5EA31-5EC4-4EFF-9217-AEEE59ECA68C}" dt="2020-05-15T21:21:39.030" v="1070" actId="2696"/>
          <pc:sldLayoutMkLst>
            <pc:docMk/>
            <pc:sldMasterMk cId="1328245787" sldId="2147483727"/>
            <pc:sldLayoutMk cId="997273804" sldId="2147483732"/>
          </pc:sldLayoutMkLst>
        </pc:sldLayoutChg>
        <pc:sldLayoutChg chg="del">
          <pc:chgData name="Zhihao Tang" userId="c6afea04-4771-4879-9e3a-ee1175e1ff43" providerId="ADAL" clId="{35F5EA31-5EC4-4EFF-9217-AEEE59ECA68C}" dt="2020-05-15T21:21:39.032" v="1071" actId="2696"/>
          <pc:sldLayoutMkLst>
            <pc:docMk/>
            <pc:sldMasterMk cId="1328245787" sldId="2147483727"/>
            <pc:sldLayoutMk cId="1706858101" sldId="2147483733"/>
          </pc:sldLayoutMkLst>
        </pc:sldLayoutChg>
        <pc:sldLayoutChg chg="del">
          <pc:chgData name="Zhihao Tang" userId="c6afea04-4771-4879-9e3a-ee1175e1ff43" providerId="ADAL" clId="{35F5EA31-5EC4-4EFF-9217-AEEE59ECA68C}" dt="2020-05-15T21:21:39.034" v="1072" actId="2696"/>
          <pc:sldLayoutMkLst>
            <pc:docMk/>
            <pc:sldMasterMk cId="1328245787" sldId="2147483727"/>
            <pc:sldLayoutMk cId="455040054" sldId="2147483734"/>
          </pc:sldLayoutMkLst>
        </pc:sldLayoutChg>
        <pc:sldLayoutChg chg="del">
          <pc:chgData name="Zhihao Tang" userId="c6afea04-4771-4879-9e3a-ee1175e1ff43" providerId="ADAL" clId="{35F5EA31-5EC4-4EFF-9217-AEEE59ECA68C}" dt="2020-05-15T21:21:39.037" v="1073" actId="2696"/>
          <pc:sldLayoutMkLst>
            <pc:docMk/>
            <pc:sldMasterMk cId="1328245787" sldId="2147483727"/>
            <pc:sldLayoutMk cId="1760930965" sldId="2147483735"/>
          </pc:sldLayoutMkLst>
        </pc:sldLayoutChg>
        <pc:sldLayoutChg chg="del">
          <pc:chgData name="Zhihao Tang" userId="c6afea04-4771-4879-9e3a-ee1175e1ff43" providerId="ADAL" clId="{35F5EA31-5EC4-4EFF-9217-AEEE59ECA68C}" dt="2020-05-15T21:21:39.041" v="1074" actId="2696"/>
          <pc:sldLayoutMkLst>
            <pc:docMk/>
            <pc:sldMasterMk cId="1328245787" sldId="2147483727"/>
            <pc:sldLayoutMk cId="1245838742" sldId="2147483736"/>
          </pc:sldLayoutMkLst>
        </pc:sldLayoutChg>
        <pc:sldLayoutChg chg="del">
          <pc:chgData name="Zhihao Tang" userId="c6afea04-4771-4879-9e3a-ee1175e1ff43" providerId="ADAL" clId="{35F5EA31-5EC4-4EFF-9217-AEEE59ECA68C}" dt="2020-05-15T21:21:39.043" v="1075" actId="2696"/>
          <pc:sldLayoutMkLst>
            <pc:docMk/>
            <pc:sldMasterMk cId="1328245787" sldId="2147483727"/>
            <pc:sldLayoutMk cId="3505885848" sldId="2147483737"/>
          </pc:sldLayoutMkLst>
        </pc:sldLayoutChg>
        <pc:sldLayoutChg chg="del">
          <pc:chgData name="Zhihao Tang" userId="c6afea04-4771-4879-9e3a-ee1175e1ff43" providerId="ADAL" clId="{35F5EA31-5EC4-4EFF-9217-AEEE59ECA68C}" dt="2020-05-15T21:21:39.046" v="1076" actId="2696"/>
          <pc:sldLayoutMkLst>
            <pc:docMk/>
            <pc:sldMasterMk cId="1328245787" sldId="2147483727"/>
            <pc:sldLayoutMk cId="2479458400" sldId="2147483738"/>
          </pc:sldLayoutMkLst>
        </pc:sldLayoutChg>
        <pc:sldLayoutChg chg="del">
          <pc:chgData name="Zhihao Tang" userId="c6afea04-4771-4879-9e3a-ee1175e1ff43" providerId="ADAL" clId="{35F5EA31-5EC4-4EFF-9217-AEEE59ECA68C}" dt="2020-05-15T21:21:39.048" v="1077" actId="2696"/>
          <pc:sldLayoutMkLst>
            <pc:docMk/>
            <pc:sldMasterMk cId="1328245787" sldId="2147483727"/>
            <pc:sldLayoutMk cId="3253990057" sldId="2147483739"/>
          </pc:sldLayoutMkLst>
        </pc:sldLayoutChg>
        <pc:sldLayoutChg chg="del">
          <pc:chgData name="Zhihao Tang" userId="c6afea04-4771-4879-9e3a-ee1175e1ff43" providerId="ADAL" clId="{35F5EA31-5EC4-4EFF-9217-AEEE59ECA68C}" dt="2020-05-15T21:21:39.050" v="1078" actId="2696"/>
          <pc:sldLayoutMkLst>
            <pc:docMk/>
            <pc:sldMasterMk cId="1328245787" sldId="2147483727"/>
            <pc:sldLayoutMk cId="2206097216" sldId="2147483740"/>
          </pc:sldLayoutMkLst>
        </pc:sldLayoutChg>
        <pc:sldLayoutChg chg="del">
          <pc:chgData name="Zhihao Tang" userId="c6afea04-4771-4879-9e3a-ee1175e1ff43" providerId="ADAL" clId="{35F5EA31-5EC4-4EFF-9217-AEEE59ECA68C}" dt="2020-05-15T21:21:39.051" v="1079" actId="2696"/>
          <pc:sldLayoutMkLst>
            <pc:docMk/>
            <pc:sldMasterMk cId="1328245787" sldId="2147483727"/>
            <pc:sldLayoutMk cId="731165387" sldId="2147483741"/>
          </pc:sldLayoutMkLst>
        </pc:sldLayoutChg>
        <pc:sldLayoutChg chg="del">
          <pc:chgData name="Zhihao Tang" userId="c6afea04-4771-4879-9e3a-ee1175e1ff43" providerId="ADAL" clId="{35F5EA31-5EC4-4EFF-9217-AEEE59ECA68C}" dt="2020-05-15T21:21:39.054" v="1080" actId="2696"/>
          <pc:sldLayoutMkLst>
            <pc:docMk/>
            <pc:sldMasterMk cId="1328245787" sldId="2147483727"/>
            <pc:sldLayoutMk cId="877694534" sldId="2147483742"/>
          </pc:sldLayoutMkLst>
        </pc:sldLayoutChg>
        <pc:sldLayoutChg chg="del">
          <pc:chgData name="Zhihao Tang" userId="c6afea04-4771-4879-9e3a-ee1175e1ff43" providerId="ADAL" clId="{35F5EA31-5EC4-4EFF-9217-AEEE59ECA68C}" dt="2020-05-15T21:21:39.056" v="1081" actId="2696"/>
          <pc:sldLayoutMkLst>
            <pc:docMk/>
            <pc:sldMasterMk cId="1328245787" sldId="2147483727"/>
            <pc:sldLayoutMk cId="2753348529" sldId="2147483743"/>
          </pc:sldLayoutMkLst>
        </pc:sldLayoutChg>
        <pc:sldLayoutChg chg="del">
          <pc:chgData name="Zhihao Tang" userId="c6afea04-4771-4879-9e3a-ee1175e1ff43" providerId="ADAL" clId="{35F5EA31-5EC4-4EFF-9217-AEEE59ECA68C}" dt="2020-05-15T21:21:39.058" v="1082" actId="2696"/>
          <pc:sldLayoutMkLst>
            <pc:docMk/>
            <pc:sldMasterMk cId="1328245787" sldId="2147483727"/>
            <pc:sldLayoutMk cId="1576317417" sldId="2147483744"/>
          </pc:sldLayoutMkLst>
        </pc:sldLayoutChg>
        <pc:sldLayoutChg chg="del">
          <pc:chgData name="Zhihao Tang" userId="c6afea04-4771-4879-9e3a-ee1175e1ff43" providerId="ADAL" clId="{35F5EA31-5EC4-4EFF-9217-AEEE59ECA68C}" dt="2020-05-15T21:21:39.060" v="1083" actId="2696"/>
          <pc:sldLayoutMkLst>
            <pc:docMk/>
            <pc:sldMasterMk cId="1328245787" sldId="2147483727"/>
            <pc:sldLayoutMk cId="1015198495" sldId="2147483745"/>
          </pc:sldLayoutMkLst>
        </pc:sldLayoutChg>
        <pc:sldLayoutChg chg="del">
          <pc:chgData name="Zhihao Tang" userId="c6afea04-4771-4879-9e3a-ee1175e1ff43" providerId="ADAL" clId="{35F5EA31-5EC4-4EFF-9217-AEEE59ECA68C}" dt="2020-05-15T21:21:39.061" v="1084" actId="2696"/>
          <pc:sldLayoutMkLst>
            <pc:docMk/>
            <pc:sldMasterMk cId="1328245787" sldId="2147483727"/>
            <pc:sldLayoutMk cId="4101463862" sldId="2147483746"/>
          </pc:sldLayoutMkLst>
        </pc:sldLayoutChg>
        <pc:sldLayoutChg chg="del">
          <pc:chgData name="Zhihao Tang" userId="c6afea04-4771-4879-9e3a-ee1175e1ff43" providerId="ADAL" clId="{35F5EA31-5EC4-4EFF-9217-AEEE59ECA68C}" dt="2020-05-15T21:21:39.064" v="1085" actId="2696"/>
          <pc:sldLayoutMkLst>
            <pc:docMk/>
            <pc:sldMasterMk cId="1328245787" sldId="2147483727"/>
            <pc:sldLayoutMk cId="3977456083" sldId="2147483747"/>
          </pc:sldLayoutMkLst>
        </pc:sldLayoutChg>
      </pc:sldMasterChg>
    </pc:docChg>
  </pc:docChgLst>
  <pc:docChgLst>
    <pc:chgData name="Ning Wu" userId="04a4d569-0e5a-4432-a3a6-45e90719a910" providerId="ADAL" clId="{B840E4B8-A4CC-4F32-8E4A-8150A0B0B034}"/>
    <pc:docChg chg="undo custSel addSld delSld modSld sldOrd">
      <pc:chgData name="Ning Wu" userId="04a4d569-0e5a-4432-a3a6-45e90719a910" providerId="ADAL" clId="{B840E4B8-A4CC-4F32-8E4A-8150A0B0B034}" dt="2020-05-15T14:41:38.392" v="1385" actId="20577"/>
      <pc:docMkLst>
        <pc:docMk/>
      </pc:docMkLst>
      <pc:sldChg chg="del">
        <pc:chgData name="Ning Wu" userId="04a4d569-0e5a-4432-a3a6-45e90719a910" providerId="ADAL" clId="{B840E4B8-A4CC-4F32-8E4A-8150A0B0B034}" dt="2020-05-14T17:12:45.846" v="1" actId="2696"/>
        <pc:sldMkLst>
          <pc:docMk/>
          <pc:sldMk cId="2728566947" sldId="698"/>
        </pc:sldMkLst>
      </pc:sldChg>
      <pc:sldChg chg="ord">
        <pc:chgData name="Ning Wu" userId="04a4d569-0e5a-4432-a3a6-45e90719a910" providerId="ADAL" clId="{B840E4B8-A4CC-4F32-8E4A-8150A0B0B034}" dt="2020-05-14T20:40:59.661" v="1281"/>
        <pc:sldMkLst>
          <pc:docMk/>
          <pc:sldMk cId="715179823" sldId="1271"/>
        </pc:sldMkLst>
      </pc:sldChg>
      <pc:sldChg chg="del">
        <pc:chgData name="Ning Wu" userId="04a4d569-0e5a-4432-a3a6-45e90719a910" providerId="ADAL" clId="{B840E4B8-A4CC-4F32-8E4A-8150A0B0B034}" dt="2020-05-14T17:12:43.952" v="0" actId="2696"/>
        <pc:sldMkLst>
          <pc:docMk/>
          <pc:sldMk cId="1781998982" sldId="4207"/>
        </pc:sldMkLst>
      </pc:sldChg>
      <pc:sldChg chg="addSp delSp modSp add">
        <pc:chgData name="Ning Wu" userId="04a4d569-0e5a-4432-a3a6-45e90719a910" providerId="ADAL" clId="{B840E4B8-A4CC-4F32-8E4A-8150A0B0B034}" dt="2020-05-14T19:46:14.120" v="893" actId="14100"/>
        <pc:sldMkLst>
          <pc:docMk/>
          <pc:sldMk cId="541552103" sldId="4242"/>
        </pc:sldMkLst>
        <pc:spChg chg="add mod">
          <ac:chgData name="Ning Wu" userId="04a4d569-0e5a-4432-a3a6-45e90719a910" providerId="ADAL" clId="{B840E4B8-A4CC-4F32-8E4A-8150A0B0B034}" dt="2020-05-14T17:48:36.968" v="14" actId="20577"/>
          <ac:spMkLst>
            <pc:docMk/>
            <pc:sldMk cId="541552103" sldId="4242"/>
            <ac:spMk id="2" creationId="{F950C072-995C-4CB3-89EA-14E4614E140A}"/>
          </ac:spMkLst>
        </pc:spChg>
        <pc:spChg chg="add mod">
          <ac:chgData name="Ning Wu" userId="04a4d569-0e5a-4432-a3a6-45e90719a910" providerId="ADAL" clId="{B840E4B8-A4CC-4F32-8E4A-8150A0B0B034}" dt="2020-05-14T18:29:32.051" v="439" actId="1076"/>
          <ac:spMkLst>
            <pc:docMk/>
            <pc:sldMk cId="541552103" sldId="4242"/>
            <ac:spMk id="4" creationId="{104E144A-98AB-4FBD-84B7-6FF4F8D9820B}"/>
          </ac:spMkLst>
        </pc:spChg>
        <pc:spChg chg="add del mod">
          <ac:chgData name="Ning Wu" userId="04a4d569-0e5a-4432-a3a6-45e90719a910" providerId="ADAL" clId="{B840E4B8-A4CC-4F32-8E4A-8150A0B0B034}" dt="2020-05-14T17:55:57.635" v="43"/>
          <ac:spMkLst>
            <pc:docMk/>
            <pc:sldMk cId="541552103" sldId="4242"/>
            <ac:spMk id="5" creationId="{F9D91B64-330B-4593-9CC1-415495ACFC16}"/>
          </ac:spMkLst>
        </pc:spChg>
        <pc:spChg chg="add mod">
          <ac:chgData name="Ning Wu" userId="04a4d569-0e5a-4432-a3a6-45e90719a910" providerId="ADAL" clId="{B840E4B8-A4CC-4F32-8E4A-8150A0B0B034}" dt="2020-05-14T18:25:38.541" v="359" actId="1076"/>
          <ac:spMkLst>
            <pc:docMk/>
            <pc:sldMk cId="541552103" sldId="4242"/>
            <ac:spMk id="6" creationId="{CAF46DB5-8071-4265-97E6-514C0C41D461}"/>
          </ac:spMkLst>
        </pc:spChg>
        <pc:spChg chg="add mod">
          <ac:chgData name="Ning Wu" userId="04a4d569-0e5a-4432-a3a6-45e90719a910" providerId="ADAL" clId="{B840E4B8-A4CC-4F32-8E4A-8150A0B0B034}" dt="2020-05-14T18:39:32.346" v="636" actId="20577"/>
          <ac:spMkLst>
            <pc:docMk/>
            <pc:sldMk cId="541552103" sldId="4242"/>
            <ac:spMk id="7" creationId="{8B8735C1-F720-48C8-9E58-8868D56B23AD}"/>
          </ac:spMkLst>
        </pc:spChg>
        <pc:spChg chg="add mod">
          <ac:chgData name="Ning Wu" userId="04a4d569-0e5a-4432-a3a6-45e90719a910" providerId="ADAL" clId="{B840E4B8-A4CC-4F32-8E4A-8150A0B0B034}" dt="2020-05-14T18:13:59.146" v="152" actId="14100"/>
          <ac:spMkLst>
            <pc:docMk/>
            <pc:sldMk cId="541552103" sldId="4242"/>
            <ac:spMk id="8" creationId="{ED5BBD39-51CC-427C-8A58-0FD60D5E735F}"/>
          </ac:spMkLst>
        </pc:spChg>
        <pc:spChg chg="add mod">
          <ac:chgData name="Ning Wu" userId="04a4d569-0e5a-4432-a3a6-45e90719a910" providerId="ADAL" clId="{B840E4B8-A4CC-4F32-8E4A-8150A0B0B034}" dt="2020-05-14T18:15:11.599" v="187" actId="1076"/>
          <ac:spMkLst>
            <pc:docMk/>
            <pc:sldMk cId="541552103" sldId="4242"/>
            <ac:spMk id="9" creationId="{95051C47-908F-416D-B100-F7519FBC9B9D}"/>
          </ac:spMkLst>
        </pc:spChg>
        <pc:spChg chg="add mod">
          <ac:chgData name="Ning Wu" userId="04a4d569-0e5a-4432-a3a6-45e90719a910" providerId="ADAL" clId="{B840E4B8-A4CC-4F32-8E4A-8150A0B0B034}" dt="2020-05-14T18:20:41.199" v="206" actId="20577"/>
          <ac:spMkLst>
            <pc:docMk/>
            <pc:sldMk cId="541552103" sldId="4242"/>
            <ac:spMk id="10" creationId="{2626E305-8BF4-497F-91E8-BC93B18D3988}"/>
          </ac:spMkLst>
        </pc:spChg>
        <pc:spChg chg="add mod">
          <ac:chgData name="Ning Wu" userId="04a4d569-0e5a-4432-a3a6-45e90719a910" providerId="ADAL" clId="{B840E4B8-A4CC-4F32-8E4A-8150A0B0B034}" dt="2020-05-14T18:20:56.434" v="216" actId="20577"/>
          <ac:spMkLst>
            <pc:docMk/>
            <pc:sldMk cId="541552103" sldId="4242"/>
            <ac:spMk id="11" creationId="{B253AE27-3214-4D26-A110-FDDFBC9559D5}"/>
          </ac:spMkLst>
        </pc:spChg>
        <pc:spChg chg="add mod">
          <ac:chgData name="Ning Wu" userId="04a4d569-0e5a-4432-a3a6-45e90719a910" providerId="ADAL" clId="{B840E4B8-A4CC-4F32-8E4A-8150A0B0B034}" dt="2020-05-14T18:21:09.454" v="226" actId="20577"/>
          <ac:spMkLst>
            <pc:docMk/>
            <pc:sldMk cId="541552103" sldId="4242"/>
            <ac:spMk id="12" creationId="{507BB60A-9B03-4DDA-A0F5-6A0D067F2B82}"/>
          </ac:spMkLst>
        </pc:spChg>
        <pc:spChg chg="add mod">
          <ac:chgData name="Ning Wu" userId="04a4d569-0e5a-4432-a3a6-45e90719a910" providerId="ADAL" clId="{B840E4B8-A4CC-4F32-8E4A-8150A0B0B034}" dt="2020-05-14T18:22:31.881" v="261" actId="20577"/>
          <ac:spMkLst>
            <pc:docMk/>
            <pc:sldMk cId="541552103" sldId="4242"/>
            <ac:spMk id="13" creationId="{000501F4-C963-4CFA-A07B-D8AC263ED401}"/>
          </ac:spMkLst>
        </pc:spChg>
        <pc:spChg chg="add del mod">
          <ac:chgData name="Ning Wu" userId="04a4d569-0e5a-4432-a3a6-45e90719a910" providerId="ADAL" clId="{B840E4B8-A4CC-4F32-8E4A-8150A0B0B034}" dt="2020-05-14T18:25:33.846" v="358" actId="478"/>
          <ac:spMkLst>
            <pc:docMk/>
            <pc:sldMk cId="541552103" sldId="4242"/>
            <ac:spMk id="14" creationId="{4482881D-5E67-4EEF-B385-7EB2E3504BD7}"/>
          </ac:spMkLst>
        </pc:spChg>
        <pc:spChg chg="add mod">
          <ac:chgData name="Ning Wu" userId="04a4d569-0e5a-4432-a3a6-45e90719a910" providerId="ADAL" clId="{B840E4B8-A4CC-4F32-8E4A-8150A0B0B034}" dt="2020-05-14T18:42:04.613" v="748" actId="20577"/>
          <ac:spMkLst>
            <pc:docMk/>
            <pc:sldMk cId="541552103" sldId="4242"/>
            <ac:spMk id="15" creationId="{C2B166DD-92BA-4848-B5A3-6655F28EA00B}"/>
          </ac:spMkLst>
        </pc:spChg>
        <pc:spChg chg="add mod">
          <ac:chgData name="Ning Wu" userId="04a4d569-0e5a-4432-a3a6-45e90719a910" providerId="ADAL" clId="{B840E4B8-A4CC-4F32-8E4A-8150A0B0B034}" dt="2020-05-14T18:27:11.456" v="380" actId="1076"/>
          <ac:spMkLst>
            <pc:docMk/>
            <pc:sldMk cId="541552103" sldId="4242"/>
            <ac:spMk id="16" creationId="{A99842E5-2F98-465A-BEF3-5FB03EBE754F}"/>
          </ac:spMkLst>
        </pc:spChg>
        <pc:spChg chg="add mod">
          <ac:chgData name="Ning Wu" userId="04a4d569-0e5a-4432-a3a6-45e90719a910" providerId="ADAL" clId="{B840E4B8-A4CC-4F32-8E4A-8150A0B0B034}" dt="2020-05-14T18:37:24.520" v="521" actId="14100"/>
          <ac:spMkLst>
            <pc:docMk/>
            <pc:sldMk cId="541552103" sldId="4242"/>
            <ac:spMk id="17" creationId="{9EBA3C79-383F-4DCC-A00C-BFB0FA7EC3A7}"/>
          </ac:spMkLst>
        </pc:spChg>
        <pc:spChg chg="add mod">
          <ac:chgData name="Ning Wu" userId="04a4d569-0e5a-4432-a3a6-45e90719a910" providerId="ADAL" clId="{B840E4B8-A4CC-4F32-8E4A-8150A0B0B034}" dt="2020-05-14T18:47:02.044" v="749" actId="1076"/>
          <ac:spMkLst>
            <pc:docMk/>
            <pc:sldMk cId="541552103" sldId="4242"/>
            <ac:spMk id="18" creationId="{E3A6D03D-ED73-4B81-98E1-8EBA23713000}"/>
          </ac:spMkLst>
        </pc:spChg>
        <pc:spChg chg="add mod">
          <ac:chgData name="Ning Wu" userId="04a4d569-0e5a-4432-a3a6-45e90719a910" providerId="ADAL" clId="{B840E4B8-A4CC-4F32-8E4A-8150A0B0B034}" dt="2020-05-14T19:46:14.120" v="893" actId="14100"/>
          <ac:spMkLst>
            <pc:docMk/>
            <pc:sldMk cId="541552103" sldId="4242"/>
            <ac:spMk id="19" creationId="{D8501EDD-39D3-4B6A-B898-1A5F95E7075C}"/>
          </ac:spMkLst>
        </pc:spChg>
        <pc:spChg chg="add mod">
          <ac:chgData name="Ning Wu" userId="04a4d569-0e5a-4432-a3a6-45e90719a910" providerId="ADAL" clId="{B840E4B8-A4CC-4F32-8E4A-8150A0B0B034}" dt="2020-05-14T18:57:44.210" v="885" actId="20577"/>
          <ac:spMkLst>
            <pc:docMk/>
            <pc:sldMk cId="541552103" sldId="4242"/>
            <ac:spMk id="20" creationId="{98A100EC-D5D2-45DF-820E-B7C564B2CD0D}"/>
          </ac:spMkLst>
        </pc:spChg>
        <pc:picChg chg="add mod">
          <ac:chgData name="Ning Wu" userId="04a4d569-0e5a-4432-a3a6-45e90719a910" providerId="ADAL" clId="{B840E4B8-A4CC-4F32-8E4A-8150A0B0B034}" dt="2020-05-14T17:57:44.375" v="130" actId="14100"/>
          <ac:picMkLst>
            <pc:docMk/>
            <pc:sldMk cId="541552103" sldId="4242"/>
            <ac:picMk id="3" creationId="{5FDC4852-6DD4-46C4-A996-D6C52158A260}"/>
          </ac:picMkLst>
        </pc:picChg>
      </pc:sldChg>
      <pc:sldChg chg="ord">
        <pc:chgData name="Ning Wu" userId="04a4d569-0e5a-4432-a3a6-45e90719a910" providerId="ADAL" clId="{B840E4B8-A4CC-4F32-8E4A-8150A0B0B034}" dt="2020-05-15T14:26:55.217" v="1309"/>
        <pc:sldMkLst>
          <pc:docMk/>
          <pc:sldMk cId="1706214459" sldId="4245"/>
        </pc:sldMkLst>
      </pc:sldChg>
      <pc:sldChg chg="addSp modSp add">
        <pc:chgData name="Ning Wu" userId="04a4d569-0e5a-4432-a3a6-45e90719a910" providerId="ADAL" clId="{B840E4B8-A4CC-4F32-8E4A-8150A0B0B034}" dt="2020-05-14T20:40:09.472" v="1279" actId="20577"/>
        <pc:sldMkLst>
          <pc:docMk/>
          <pc:sldMk cId="3451576729" sldId="4248"/>
        </pc:sldMkLst>
        <pc:spChg chg="add mod">
          <ac:chgData name="Ning Wu" userId="04a4d569-0e5a-4432-a3a6-45e90719a910" providerId="ADAL" clId="{B840E4B8-A4CC-4F32-8E4A-8150A0B0B034}" dt="2020-05-14T19:56:15.286" v="909" actId="20577"/>
          <ac:spMkLst>
            <pc:docMk/>
            <pc:sldMk cId="3451576729" sldId="4248"/>
            <ac:spMk id="3" creationId="{3E04F776-FDFB-4D93-8C02-097457345972}"/>
          </ac:spMkLst>
        </pc:spChg>
        <pc:spChg chg="add mod">
          <ac:chgData name="Ning Wu" userId="04a4d569-0e5a-4432-a3a6-45e90719a910" providerId="ADAL" clId="{B840E4B8-A4CC-4F32-8E4A-8150A0B0B034}" dt="2020-05-14T19:59:13.346" v="959" actId="1076"/>
          <ac:spMkLst>
            <pc:docMk/>
            <pc:sldMk cId="3451576729" sldId="4248"/>
            <ac:spMk id="4" creationId="{A799601D-1645-48CE-B80A-BC4F67171C36}"/>
          </ac:spMkLst>
        </pc:spChg>
        <pc:spChg chg="add mod">
          <ac:chgData name="Ning Wu" userId="04a4d569-0e5a-4432-a3a6-45e90719a910" providerId="ADAL" clId="{B840E4B8-A4CC-4F32-8E4A-8150A0B0B034}" dt="2020-05-14T20:25:43.235" v="1019" actId="20577"/>
          <ac:spMkLst>
            <pc:docMk/>
            <pc:sldMk cId="3451576729" sldId="4248"/>
            <ac:spMk id="5" creationId="{1899B0C9-5E8C-4CDA-BD82-C77A2E633481}"/>
          </ac:spMkLst>
        </pc:spChg>
        <pc:spChg chg="add mod">
          <ac:chgData name="Ning Wu" userId="04a4d569-0e5a-4432-a3a6-45e90719a910" providerId="ADAL" clId="{B840E4B8-A4CC-4F32-8E4A-8150A0B0B034}" dt="2020-05-14T20:40:09.472" v="1279" actId="20577"/>
          <ac:spMkLst>
            <pc:docMk/>
            <pc:sldMk cId="3451576729" sldId="4248"/>
            <ac:spMk id="6" creationId="{A6323B9C-7212-4528-9289-9F8FBCF7EC60}"/>
          </ac:spMkLst>
        </pc:spChg>
        <pc:picChg chg="add mod">
          <ac:chgData name="Ning Wu" userId="04a4d569-0e5a-4432-a3a6-45e90719a910" providerId="ADAL" clId="{B840E4B8-A4CC-4F32-8E4A-8150A0B0B034}" dt="2020-05-14T19:59:08.501" v="958" actId="1035"/>
          <ac:picMkLst>
            <pc:docMk/>
            <pc:sldMk cId="3451576729" sldId="4248"/>
            <ac:picMk id="2" creationId="{175A301C-009E-4EE2-8671-2CD0EC29BE0E}"/>
          </ac:picMkLst>
        </pc:picChg>
      </pc:sldChg>
      <pc:sldChg chg="addSp delSp modSp add ord">
        <pc:chgData name="Ning Wu" userId="04a4d569-0e5a-4432-a3a6-45e90719a910" providerId="ADAL" clId="{B840E4B8-A4CC-4F32-8E4A-8150A0B0B034}" dt="2020-05-15T14:41:38.392" v="1385" actId="20577"/>
        <pc:sldMkLst>
          <pc:docMk/>
          <pc:sldMk cId="1984353387" sldId="4249"/>
        </pc:sldMkLst>
        <pc:spChg chg="add mod">
          <ac:chgData name="Ning Wu" userId="04a4d569-0e5a-4432-a3a6-45e90719a910" providerId="ADAL" clId="{B840E4B8-A4CC-4F32-8E4A-8150A0B0B034}" dt="2020-05-15T14:31:43.013" v="1319" actId="20577"/>
          <ac:spMkLst>
            <pc:docMk/>
            <pc:sldMk cId="1984353387" sldId="4249"/>
            <ac:spMk id="2" creationId="{9354504E-EAE1-446A-9B54-2607F5C9DA3B}"/>
          </ac:spMkLst>
        </pc:spChg>
        <pc:spChg chg="add mod">
          <ac:chgData name="Ning Wu" userId="04a4d569-0e5a-4432-a3a6-45e90719a910" providerId="ADAL" clId="{B840E4B8-A4CC-4F32-8E4A-8150A0B0B034}" dt="2020-05-15T14:32:26.224" v="1334" actId="1035"/>
          <ac:spMkLst>
            <pc:docMk/>
            <pc:sldMk cId="1984353387" sldId="4249"/>
            <ac:spMk id="4" creationId="{6E85F600-863A-43F7-9756-F37491090665}"/>
          </ac:spMkLst>
        </pc:spChg>
        <pc:spChg chg="add mod">
          <ac:chgData name="Ning Wu" userId="04a4d569-0e5a-4432-a3a6-45e90719a910" providerId="ADAL" clId="{B840E4B8-A4CC-4F32-8E4A-8150A0B0B034}" dt="2020-05-15T14:41:38.392" v="1385" actId="20577"/>
          <ac:spMkLst>
            <pc:docMk/>
            <pc:sldMk cId="1984353387" sldId="4249"/>
            <ac:spMk id="5" creationId="{76AA7E82-5785-4BC5-A2C6-DF3D6DDDE936}"/>
          </ac:spMkLst>
        </pc:spChg>
        <pc:spChg chg="add mod">
          <ac:chgData name="Ning Wu" userId="04a4d569-0e5a-4432-a3a6-45e90719a910" providerId="ADAL" clId="{B840E4B8-A4CC-4F32-8E4A-8150A0B0B034}" dt="2020-05-15T14:38:38.501" v="1358" actId="1076"/>
          <ac:spMkLst>
            <pc:docMk/>
            <pc:sldMk cId="1984353387" sldId="4249"/>
            <ac:spMk id="6" creationId="{FC1BD488-B3D6-49A5-A56C-2CD7EB015BBF}"/>
          </ac:spMkLst>
        </pc:spChg>
        <pc:spChg chg="add del mod">
          <ac:chgData name="Ning Wu" userId="04a4d569-0e5a-4432-a3a6-45e90719a910" providerId="ADAL" clId="{B840E4B8-A4CC-4F32-8E4A-8150A0B0B034}" dt="2020-05-15T14:38:48.023" v="1362"/>
          <ac:spMkLst>
            <pc:docMk/>
            <pc:sldMk cId="1984353387" sldId="4249"/>
            <ac:spMk id="7" creationId="{8BBE81D1-E757-42B2-8D5C-8E58197032CE}"/>
          </ac:spMkLst>
        </pc:spChg>
        <pc:spChg chg="add mod">
          <ac:chgData name="Ning Wu" userId="04a4d569-0e5a-4432-a3a6-45e90719a910" providerId="ADAL" clId="{B840E4B8-A4CC-4F32-8E4A-8150A0B0B034}" dt="2020-05-15T14:39:52.107" v="1369" actId="207"/>
          <ac:spMkLst>
            <pc:docMk/>
            <pc:sldMk cId="1984353387" sldId="4249"/>
            <ac:spMk id="8" creationId="{6F4362CD-F5A7-421F-83F8-EF959746ACC2}"/>
          </ac:spMkLst>
        </pc:spChg>
        <pc:spChg chg="add mod">
          <ac:chgData name="Ning Wu" userId="04a4d569-0e5a-4432-a3a6-45e90719a910" providerId="ADAL" clId="{B840E4B8-A4CC-4F32-8E4A-8150A0B0B034}" dt="2020-05-15T14:41:01.926" v="1376" actId="20577"/>
          <ac:spMkLst>
            <pc:docMk/>
            <pc:sldMk cId="1984353387" sldId="4249"/>
            <ac:spMk id="9" creationId="{18F8CAF0-22F1-4C6A-B5D6-E1C20A6C6B69}"/>
          </ac:spMkLst>
        </pc:spChg>
        <pc:picChg chg="add mod">
          <ac:chgData name="Ning Wu" userId="04a4d569-0e5a-4432-a3a6-45e90719a910" providerId="ADAL" clId="{B840E4B8-A4CC-4F32-8E4A-8150A0B0B034}" dt="2020-05-15T14:32:26.224" v="1334" actId="1035"/>
          <ac:picMkLst>
            <pc:docMk/>
            <pc:sldMk cId="1984353387" sldId="4249"/>
            <ac:picMk id="3" creationId="{4F8CAF4F-C630-4985-A7C4-CC4BD9F9FD74}"/>
          </ac:picMkLst>
        </pc:picChg>
      </pc:sldChg>
    </pc:docChg>
  </pc:docChgLst>
  <pc:docChgLst>
    <pc:chgData name="Lili Chen" userId="S::lchen4@futurewei.com::d655a4ce-7f1c-47b0-aaa6-bebe0e9b3b75" providerId="AD" clId="Web-{75D2AC29-E8A4-DD7F-1C83-D2B2054D51B4}"/>
    <pc:docChg chg="modSld">
      <pc:chgData name="Lili Chen" userId="S::lchen4@futurewei.com::d655a4ce-7f1c-47b0-aaa6-bebe0e9b3b75" providerId="AD" clId="Web-{75D2AC29-E8A4-DD7F-1C83-D2B2054D51B4}" dt="2020-05-15T13:27:13.196" v="3" actId="20577"/>
      <pc:docMkLst>
        <pc:docMk/>
      </pc:docMkLst>
      <pc:sldChg chg="modSp">
        <pc:chgData name="Lili Chen" userId="S::lchen4@futurewei.com::d655a4ce-7f1c-47b0-aaa6-bebe0e9b3b75" providerId="AD" clId="Web-{75D2AC29-E8A4-DD7F-1C83-D2B2054D51B4}" dt="2020-05-15T13:27:13.196" v="2" actId="20577"/>
        <pc:sldMkLst>
          <pc:docMk/>
          <pc:sldMk cId="3238440839" sldId="4243"/>
        </pc:sldMkLst>
        <pc:spChg chg="mod">
          <ac:chgData name="Lili Chen" userId="S::lchen4@futurewei.com::d655a4ce-7f1c-47b0-aaa6-bebe0e9b3b75" providerId="AD" clId="Web-{75D2AC29-E8A4-DD7F-1C83-D2B2054D51B4}" dt="2020-05-15T13:27:13.196" v="2" actId="20577"/>
          <ac:spMkLst>
            <pc:docMk/>
            <pc:sldMk cId="3238440839" sldId="4243"/>
            <ac:spMk id="6" creationId="{F0D8B3FD-F2F9-405D-94DD-29EB9D10C8C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5/19/20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good evening and good afternoon everyone. </a:t>
            </a:r>
          </a:p>
          <a:p>
            <a:endParaRPr lang="en-US"/>
          </a:p>
          <a:p>
            <a:r>
              <a:rPr lang="en-US"/>
              <a:t>Welcome to Huawei OceanStor 100D Technology Deep Dive.</a:t>
            </a:r>
          </a:p>
          <a:p>
            <a:endParaRPr lang="en-US"/>
          </a:p>
          <a:p>
            <a:r>
              <a:rPr lang="en-US"/>
              <a:t>This is ……, which is also part of the </a:t>
            </a:r>
            <a:r>
              <a:rPr lang="en-US" err="1"/>
              <a:t>Futurewei</a:t>
            </a:r>
            <a:r>
              <a:rPr lang="en-US"/>
              <a:t> Boston Storage Center. It’s my honor to host today’s deep dive session. Before </a:t>
            </a:r>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11</a:t>
            </a:fld>
            <a:endParaRPr lang="en-US"/>
          </a:p>
        </p:txBody>
      </p:sp>
    </p:spTree>
    <p:extLst>
      <p:ext uri="{BB962C8B-B14F-4D97-AF65-F5344CB8AC3E}">
        <p14:creationId xmlns:p14="http://schemas.microsoft.com/office/powerpoint/2010/main" val="3888636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107247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storage solution is to provide high and reliable data storage service. Performance, reliability, life time and economical factor are major concern from customers.  </a:t>
            </a:r>
          </a:p>
          <a:p>
            <a:r>
              <a:rPr lang="en-US" err="1"/>
              <a:t>Oceanstore</a:t>
            </a:r>
            <a:r>
              <a:rPr lang="en-US"/>
              <a:t> Dorado V6 lays a solid foundation upon HW proprietary chips and from there build up sophisticated but flexible infrastructure to answer various customer need.</a:t>
            </a:r>
          </a:p>
          <a:p>
            <a:endParaRPr lang="en-US"/>
          </a:p>
        </p:txBody>
      </p:sp>
      <p:sp>
        <p:nvSpPr>
          <p:cNvPr id="4" name="Slide Number Placeholder 3"/>
          <p:cNvSpPr>
            <a:spLocks noGrp="1"/>
          </p:cNvSpPr>
          <p:nvPr>
            <p:ph type="sldNum" sz="quarter" idx="5"/>
          </p:nvPr>
        </p:nvSpPr>
        <p:spPr/>
        <p:txBody>
          <a:bodyPr/>
          <a:lstStyle/>
          <a:p>
            <a:fld id="{F07326F3-4732-B74B-9C70-D0992466E499}" type="slidenum">
              <a:rPr lang="en-US" smtClean="0"/>
              <a:pPr/>
              <a:t>14</a:t>
            </a:fld>
            <a:endParaRPr lang="en-US"/>
          </a:p>
        </p:txBody>
      </p:sp>
    </p:spTree>
    <p:extLst>
      <p:ext uri="{BB962C8B-B14F-4D97-AF65-F5344CB8AC3E}">
        <p14:creationId xmlns:p14="http://schemas.microsoft.com/office/powerpoint/2010/main" val="124933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A71E2-405F-8140-ADDD-2254457A3340}" type="slidenum">
              <a:rPr lang="en-US" smtClean="0"/>
              <a:t>15</a:t>
            </a:fld>
            <a:endParaRPr lang="en-US"/>
          </a:p>
        </p:txBody>
      </p:sp>
    </p:spTree>
    <p:extLst>
      <p:ext uri="{BB962C8B-B14F-4D97-AF65-F5344CB8AC3E}">
        <p14:creationId xmlns:p14="http://schemas.microsoft.com/office/powerpoint/2010/main" val="338873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AA71E2-405F-8140-ADDD-2254457A3340}" type="slidenum">
              <a:rPr lang="en-US" smtClean="0"/>
              <a:t>16</a:t>
            </a:fld>
            <a:endParaRPr lang="en-US"/>
          </a:p>
        </p:txBody>
      </p:sp>
    </p:spTree>
    <p:extLst>
      <p:ext uri="{BB962C8B-B14F-4D97-AF65-F5344CB8AC3E}">
        <p14:creationId xmlns:p14="http://schemas.microsoft.com/office/powerpoint/2010/main" val="3654060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p:spPr>
        <p:txBody>
          <a:bodyPr/>
          <a:lstStyle/>
          <a:p>
            <a:pPr algn="just"/>
            <a:r>
              <a:rPr lang="en-US" altLang="zh-CN">
                <a:latin typeface="Arial" pitchFamily="34" charset="0"/>
                <a:ea typeface="宋体" pitchFamily="2" charset="-122"/>
                <a:cs typeface="Arial" pitchFamily="34" charset="0"/>
              </a:rPr>
              <a:t>From white paper</a:t>
            </a:r>
            <a:endParaRPr lang="zh-CN" altLang="en-US">
              <a:latin typeface="Arial" pitchFamily="34" charset="0"/>
              <a:ea typeface="宋体" pitchFamily="2" charset="-122"/>
              <a:cs typeface="Arial" pitchFamily="34" charset="0"/>
            </a:endParaRPr>
          </a:p>
        </p:txBody>
      </p:sp>
    </p:spTree>
    <p:extLst>
      <p:ext uri="{BB962C8B-B14F-4D97-AF65-F5344CB8AC3E}">
        <p14:creationId xmlns:p14="http://schemas.microsoft.com/office/powerpoint/2010/main" val="2246147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i="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19</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2977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rPr>
              <a:pPr/>
              <a:t>2</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391687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Software architecture complies with industry-leading scale-out, service-oriented, and microservice-based design principles. </a:t>
            </a:r>
            <a:endParaRPr lang="en-US"/>
          </a:p>
          <a:p>
            <a:r>
              <a:rPr lang="en-US" sz="1200" kern="1200">
                <a:solidFill>
                  <a:schemeClr val="tx1"/>
                </a:solidFill>
                <a:effectLst/>
                <a:latin typeface="+mn-lt"/>
                <a:ea typeface="+mn-ea"/>
                <a:cs typeface="+mn-cs"/>
              </a:rPr>
              <a:t>s shown in the preceding figure, FusionStorage object storage consists of three layers: persistence layer, index layer, and service layer. These layers are described as follows: </a:t>
            </a:r>
            <a:endParaRPr lang="en-US"/>
          </a:p>
          <a:p>
            <a:r>
              <a:rPr lang="en-US" sz="1200" kern="1200">
                <a:solidFill>
                  <a:schemeClr val="tx1"/>
                </a:solidFill>
                <a:effectLst/>
                <a:latin typeface="+mn-lt"/>
                <a:ea typeface="+mn-ea"/>
                <a:cs typeface="+mn-cs"/>
              </a:rPr>
              <a:t>  The persistence layer is composed of general-purpose servers and storage media. It is responsible for data layout, load balancing, and data recovery, and provides EC data redundancy, striking a balance between performance and costs. The persistence layer is the foundation of FusionStorage object storage and determines the system scalability, performance, and reliability. </a:t>
            </a:r>
            <a:endParaRPr lang="en-US">
              <a:effectLst/>
            </a:endParaRPr>
          </a:p>
          <a:p>
            <a:r>
              <a:rPr lang="en-US" sz="1200" kern="1200">
                <a:solidFill>
                  <a:schemeClr val="tx1"/>
                </a:solidFill>
                <a:effectLst/>
                <a:latin typeface="+mn-lt"/>
                <a:ea typeface="+mn-ea"/>
                <a:cs typeface="+mn-cs"/>
              </a:rPr>
              <a:t>  The index layer is responsible for metadata distribution, indexing, and failover in the event of faults. It provides high-speed metadata access and query capabilities for the service layer. As shown in the preceding figure, the metadata of the index layer is eventually stored in the persistence layer. Therefore, the metadata enjoys the data storage capability of the persistence layer and is evenly stored on nodes, ensuring system reliability. </a:t>
            </a:r>
            <a:endParaRPr lang="en-US">
              <a:effectLst/>
            </a:endParaRPr>
          </a:p>
          <a:p>
            <a:r>
              <a:rPr lang="en-US" sz="1200" kern="1200">
                <a:solidFill>
                  <a:schemeClr val="tx1"/>
                </a:solidFill>
                <a:effectLst/>
                <a:latin typeface="+mn-lt"/>
                <a:ea typeface="+mn-ea"/>
                <a:cs typeface="+mn-cs"/>
              </a:rPr>
              <a:t>  The service layer provides S3 APIs. It provides access to the object storage service, a global namespace, and a variety of value-added features, such as deduplication, QoS, multi-tenant, and quota. In addition, FusionStorage object storage supports mainstream object storage protocols and implements on-demand storage resource allocation. </a:t>
            </a:r>
            <a:endParaRPr lang="en-US">
              <a:effectLst/>
            </a:endParaRPr>
          </a:p>
          <a:p>
            <a:endParaRPr lang="en-US"/>
          </a:p>
        </p:txBody>
      </p:sp>
      <p:sp>
        <p:nvSpPr>
          <p:cNvPr id="4" name="Slide Number Placeholder 3"/>
          <p:cNvSpPr>
            <a:spLocks noGrp="1"/>
          </p:cNvSpPr>
          <p:nvPr>
            <p:ph type="sldNum" sz="quarter" idx="5"/>
          </p:nvPr>
        </p:nvSpPr>
        <p:spPr/>
        <p:txBody>
          <a:bodyPr/>
          <a:lstStyle/>
          <a:p>
            <a:fld id="{37AA71E2-405F-8140-ADDD-2254457A3340}" type="slidenum">
              <a:rPr lang="en-US" smtClean="0"/>
              <a:t>3</a:t>
            </a:fld>
            <a:endParaRPr lang="en-US"/>
          </a:p>
        </p:txBody>
      </p:sp>
    </p:spTree>
    <p:extLst>
      <p:ext uri="{BB962C8B-B14F-4D97-AF65-F5344CB8AC3E}">
        <p14:creationId xmlns:p14="http://schemas.microsoft.com/office/powerpoint/2010/main" val="82397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Read cache: multi-tier smart read cache ensured best hit ratio. Explain hit ratio and how it impact I/O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cache: SSD cache is written in EC mode to ensure data safety, and endures power loss. Write aggregation improves write performance and reduce disk wear, making it friendly to append-only algorithm and very SSD friendly.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4</a:t>
            </a:fld>
            <a:endParaRPr lang="en-US"/>
          </a:p>
        </p:txBody>
      </p:sp>
    </p:spTree>
    <p:extLst>
      <p:ext uri="{BB962C8B-B14F-4D97-AF65-F5344CB8AC3E}">
        <p14:creationId xmlns:p14="http://schemas.microsoft.com/office/powerpoint/2010/main" val="25250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By using a one-time addressing DHT routing algorithm, the access service of FusionStorage storage is loosely coupled with the storage service and nodes are stateless. Based on load balancing, any node can process service requests. The number of nodes is not limited by status synchronization or locking mechanisms, and theoretically can be infinitely increased to support linear capacity expansion.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DHT ring of FusionStorage object storage contains a maximum of 232 logical space units, and is evenly divided into </a:t>
            </a:r>
            <a:r>
              <a:rPr lang="en-US" sz="1200" b="0" i="1" u="none" strike="noStrike" kern="1200" baseline="0">
                <a:solidFill>
                  <a:schemeClr val="tx1"/>
                </a:solidFill>
                <a:latin typeface="+mn-lt"/>
                <a:ea typeface="+mn-ea"/>
                <a:cs typeface="+mn-cs"/>
              </a:rPr>
              <a:t>N </a:t>
            </a:r>
            <a:r>
              <a:rPr lang="en-US" sz="1200" b="0" i="0" u="none" strike="noStrike" kern="1200" baseline="0">
                <a:solidFill>
                  <a:schemeClr val="tx1"/>
                </a:solidFill>
                <a:latin typeface="+mn-lt"/>
                <a:ea typeface="+mn-ea"/>
                <a:cs typeface="+mn-cs"/>
              </a:rPr>
              <a:t>partitions. The </a:t>
            </a:r>
            <a:r>
              <a:rPr lang="en-US" sz="1200" b="0" i="1" u="none" strike="noStrike" kern="1200" baseline="0">
                <a:solidFill>
                  <a:schemeClr val="tx1"/>
                </a:solidFill>
                <a:latin typeface="+mn-lt"/>
                <a:ea typeface="+mn-ea"/>
                <a:cs typeface="+mn-cs"/>
              </a:rPr>
              <a:t>N </a:t>
            </a:r>
            <a:r>
              <a:rPr lang="en-US" sz="1200" b="0" i="0" u="none" strike="noStrike" kern="1200" baseline="0">
                <a:solidFill>
                  <a:schemeClr val="tx1"/>
                </a:solidFill>
                <a:latin typeface="+mn-lt"/>
                <a:ea typeface="+mn-ea"/>
                <a:cs typeface="+mn-cs"/>
              </a:rPr>
              <a:t>partitions are evenly allocated on all disks in the system. For example, if </a:t>
            </a:r>
            <a:r>
              <a:rPr lang="en-US" sz="1200" b="0" i="1" u="none" strike="noStrike" kern="1200" baseline="0">
                <a:solidFill>
                  <a:schemeClr val="tx1"/>
                </a:solidFill>
                <a:latin typeface="+mn-lt"/>
                <a:ea typeface="+mn-ea"/>
                <a:cs typeface="+mn-cs"/>
              </a:rPr>
              <a:t>N </a:t>
            </a:r>
            <a:r>
              <a:rPr lang="en-US" sz="1200" b="0" i="0" u="none" strike="noStrike" kern="1200" baseline="0">
                <a:solidFill>
                  <a:schemeClr val="tx1"/>
                </a:solidFill>
                <a:latin typeface="+mn-lt"/>
                <a:ea typeface="+mn-ea"/>
                <a:cs typeface="+mn-cs"/>
              </a:rPr>
              <a:t>is 3600 and the system has 36 disks, each disk is allocated 100 partitions. The system configures the partition-disk mapping during system initialization and will adjust the mapping accordingly after the number of disks in the system changes. </a:t>
            </a:r>
            <a:r>
              <a:rPr lang="en-US" sz="1200" b="1" i="0" u="none" strike="noStrike" kern="1200" baseline="0">
                <a:solidFill>
                  <a:schemeClr val="tx1"/>
                </a:solidFill>
                <a:latin typeface="+mn-lt"/>
                <a:ea typeface="+mn-ea"/>
                <a:cs typeface="+mn-cs"/>
              </a:rPr>
              <a:t>Mapping tables occupy only a small space and are stored in the memory of the primary management node for fast routing.</a:t>
            </a:r>
            <a:r>
              <a:rPr lang="en-US" sz="1200" b="0" i="0" u="none" strike="noStrike" kern="1200" baseline="0">
                <a:solidFill>
                  <a:schemeClr val="tx1"/>
                </a:solidFill>
                <a:latin typeface="+mn-lt"/>
                <a:ea typeface="+mn-ea"/>
                <a:cs typeface="+mn-cs"/>
              </a:rPr>
              <a:t> </a:t>
            </a:r>
            <a:endParaRPr lang="en-US" sz="1200"/>
          </a:p>
          <a:p>
            <a:endParaRPr lang="en-US"/>
          </a:p>
          <a:p>
            <a:r>
              <a:rPr lang="en-US" sz="1200" kern="1200">
                <a:solidFill>
                  <a:schemeClr val="tx1"/>
                </a:solidFill>
                <a:effectLst/>
                <a:latin typeface="+mn-lt"/>
                <a:ea typeface="+mn-ea"/>
                <a:cs typeface="+mn-cs"/>
              </a:rPr>
              <a:t>Shard DHT routing is implemented as follows:</a:t>
            </a:r>
          </a:p>
          <a:p>
            <a:r>
              <a:rPr lang="en-US" sz="1200" kern="1200">
                <a:solidFill>
                  <a:schemeClr val="tx1"/>
                </a:solidFill>
                <a:effectLst/>
                <a:latin typeface="+mn-lt"/>
                <a:ea typeface="+mn-ea"/>
                <a:cs typeface="+mn-cs"/>
              </a:rPr>
              <a:t>Suppose that an upper-layer application delivers a request to write data whose LUN ID is 1, start LBA is 64 MB, and length is 2 MB. The system first divides the data into two shards: </a:t>
            </a:r>
            <a:r>
              <a:rPr lang="en-US" sz="1200" b="1" kern="1200">
                <a:solidFill>
                  <a:schemeClr val="tx1"/>
                </a:solidFill>
                <a:effectLst/>
                <a:latin typeface="+mn-lt"/>
                <a:ea typeface="+mn-ea"/>
                <a:cs typeface="+mn-cs"/>
              </a:rPr>
              <a:t>S2</a:t>
            </a:r>
            <a:r>
              <a:rPr lang="en-US" sz="1200" kern="1200">
                <a:solidFill>
                  <a:schemeClr val="tx1"/>
                </a:solidFill>
                <a:effectLst/>
                <a:latin typeface="+mn-lt"/>
                <a:ea typeface="+mn-ea"/>
                <a:cs typeface="+mn-cs"/>
              </a:rPr>
              <a:t> (64 MB to 65 MB) and </a:t>
            </a:r>
            <a:r>
              <a:rPr lang="en-US" sz="1200" b="1" kern="1200">
                <a:solidFill>
                  <a:schemeClr val="tx1"/>
                </a:solidFill>
                <a:effectLst/>
                <a:latin typeface="+mn-lt"/>
                <a:ea typeface="+mn-ea"/>
                <a:cs typeface="+mn-cs"/>
              </a:rPr>
              <a:t>S3</a:t>
            </a:r>
            <a:r>
              <a:rPr lang="en-US" sz="1200" kern="1200">
                <a:solidFill>
                  <a:schemeClr val="tx1"/>
                </a:solidFill>
                <a:effectLst/>
                <a:latin typeface="+mn-lt"/>
                <a:ea typeface="+mn-ea"/>
                <a:cs typeface="+mn-cs"/>
              </a:rPr>
              <a:t> (65 MB to 66 MB). By using the shard DHT routing algorithm, the system forwards </a:t>
            </a:r>
            <a:r>
              <a:rPr lang="en-US" sz="1200" b="1" kern="1200">
                <a:solidFill>
                  <a:schemeClr val="tx1"/>
                </a:solidFill>
                <a:effectLst/>
                <a:latin typeface="+mn-lt"/>
                <a:ea typeface="+mn-ea"/>
                <a:cs typeface="+mn-cs"/>
              </a:rPr>
              <a:t>S2</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S3</a:t>
            </a:r>
            <a:r>
              <a:rPr lang="en-US" sz="1200" kern="1200">
                <a:solidFill>
                  <a:schemeClr val="tx1"/>
                </a:solidFill>
                <a:effectLst/>
                <a:latin typeface="+mn-lt"/>
                <a:ea typeface="+mn-ea"/>
                <a:cs typeface="+mn-cs"/>
              </a:rPr>
              <a:t> to </a:t>
            </a:r>
            <a:r>
              <a:rPr lang="en-US" sz="1200" b="1" kern="1200">
                <a:solidFill>
                  <a:schemeClr val="tx1"/>
                </a:solidFill>
                <a:effectLst/>
                <a:latin typeface="+mn-lt"/>
                <a:ea typeface="+mn-ea"/>
                <a:cs typeface="+mn-cs"/>
              </a:rPr>
              <a:t>Node1</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Node2</a:t>
            </a:r>
            <a:r>
              <a:rPr lang="en-US" sz="1200" kern="1200">
                <a:solidFill>
                  <a:schemeClr val="tx1"/>
                </a:solidFill>
                <a:effectLst/>
                <a:latin typeface="+mn-lt"/>
                <a:ea typeface="+mn-ea"/>
                <a:cs typeface="+mn-cs"/>
              </a:rPr>
              <a:t> respectively for processing.</a:t>
            </a:r>
          </a:p>
          <a:p>
            <a:endParaRPr lang="en-US"/>
          </a:p>
          <a:p>
            <a:r>
              <a:rPr lang="en-US" altLang="zh-CN" sz="1200" b="0" i="0" u="none" strike="noStrike" kern="1200" baseline="0">
                <a:solidFill>
                  <a:schemeClr val="tx1"/>
                </a:solidFill>
                <a:latin typeface="+mn-lt"/>
                <a:ea typeface="+mn-ea"/>
                <a:cs typeface="+mn-cs"/>
              </a:rPr>
              <a:t>FusionStorage</a:t>
            </a:r>
            <a:r>
              <a:rPr lang="zh-CN" altLang="en-US" sz="1200" b="0" i="0" u="none" strike="noStrike" kern="1200" baseline="0">
                <a:solidFill>
                  <a:schemeClr val="tx1"/>
                </a:solidFill>
                <a:latin typeface="+mn-lt"/>
                <a:ea typeface="+mn-ea"/>
                <a:cs typeface="+mn-cs"/>
              </a:rPr>
              <a:t>存储采用分布式集群管理方式，从架构上保证了系统不会出现单点故障，一个节点或者一块硬盘故障自动从集群内隔离出来，不影响整个系统业务的使用。具体为：</a:t>
            </a:r>
          </a:p>
          <a:p>
            <a:r>
              <a:rPr lang="en-US" altLang="zh-CN" sz="1200" b="0" i="0" u="none" strike="noStrike" kern="1200" baseline="0">
                <a:solidFill>
                  <a:schemeClr val="tx1"/>
                </a:solidFill>
                <a:latin typeface="+mn-lt"/>
                <a:ea typeface="+mn-ea"/>
                <a:cs typeface="+mn-cs"/>
              </a:rPr>
              <a:t>Zookeeper</a:t>
            </a:r>
            <a:r>
              <a:rPr lang="zh-CN" altLang="en-US" sz="1200" b="0" i="0" u="none" strike="noStrike" kern="1200" baseline="0">
                <a:solidFill>
                  <a:schemeClr val="tx1"/>
                </a:solidFill>
                <a:latin typeface="+mn-lt"/>
                <a:ea typeface="+mn-ea"/>
                <a:cs typeface="+mn-cs"/>
              </a:rPr>
              <a:t>：</a:t>
            </a:r>
            <a:r>
              <a:rPr lang="en-US" altLang="zh-CN" sz="1200" b="0" i="0" u="none" strike="noStrike" kern="1200" baseline="0">
                <a:solidFill>
                  <a:schemeClr val="tx1"/>
                </a:solidFill>
                <a:latin typeface="+mn-lt"/>
                <a:ea typeface="+mn-ea"/>
                <a:cs typeface="+mn-cs"/>
              </a:rPr>
              <a:t>Zookeeper</a:t>
            </a:r>
            <a:r>
              <a:rPr lang="zh-CN" altLang="en-US" sz="1200" b="0" i="0" u="none" strike="noStrike" kern="1200" baseline="0">
                <a:solidFill>
                  <a:schemeClr val="tx1"/>
                </a:solidFill>
                <a:latin typeface="+mn-lt"/>
                <a:ea typeface="+mn-ea"/>
                <a:cs typeface="+mn-cs"/>
              </a:rPr>
              <a:t>也称作</a:t>
            </a:r>
            <a:r>
              <a:rPr lang="en-US" altLang="zh-CN" sz="1200" b="0" i="0" u="none" strike="noStrike" kern="1200" baseline="0">
                <a:solidFill>
                  <a:schemeClr val="tx1"/>
                </a:solidFill>
                <a:latin typeface="+mn-lt"/>
                <a:ea typeface="+mn-ea"/>
                <a:cs typeface="+mn-cs"/>
              </a:rPr>
              <a:t>ZK</a:t>
            </a:r>
            <a:r>
              <a:rPr lang="zh-CN" altLang="en-US" sz="1200" b="0" i="0" u="none" strike="noStrike" kern="1200" baseline="0">
                <a:solidFill>
                  <a:schemeClr val="tx1"/>
                </a:solidFill>
                <a:latin typeface="+mn-lt"/>
                <a:ea typeface="+mn-ea"/>
                <a:cs typeface="+mn-cs"/>
              </a:rPr>
              <a:t>。为</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提供选主仲裁。</a:t>
            </a:r>
            <a:r>
              <a:rPr lang="en-US" altLang="zh-CN" sz="1200" b="0" i="0" u="none" strike="noStrike" kern="1200" baseline="0">
                <a:solidFill>
                  <a:schemeClr val="tx1"/>
                </a:solidFill>
                <a:latin typeface="+mn-lt"/>
                <a:ea typeface="+mn-ea"/>
                <a:cs typeface="+mn-cs"/>
              </a:rPr>
              <a:t>ZK</a:t>
            </a:r>
            <a:r>
              <a:rPr lang="zh-CN" altLang="en-US" sz="1200" b="0" i="0" u="none" strike="noStrike" kern="1200" baseline="0">
                <a:solidFill>
                  <a:schemeClr val="tx1"/>
                </a:solidFill>
                <a:latin typeface="+mn-lt"/>
                <a:ea typeface="+mn-ea"/>
                <a:cs typeface="+mn-cs"/>
              </a:rPr>
              <a:t>还存储系统初始化时产生的元数据，包括“分区</a:t>
            </a:r>
            <a:r>
              <a:rPr lang="en-US" altLang="zh-CN" sz="1200" b="0" i="0" u="none" strike="noStrike" kern="1200" baseline="0">
                <a:solidFill>
                  <a:schemeClr val="tx1"/>
                </a:solidFill>
                <a:latin typeface="+mn-lt"/>
                <a:ea typeface="+mn-ea"/>
                <a:cs typeface="+mn-cs"/>
              </a:rPr>
              <a:t>-</a:t>
            </a:r>
            <a:r>
              <a:rPr lang="zh-CN" altLang="en-US" sz="1200" b="0" i="0" u="none" strike="noStrike" kern="1200" baseline="0">
                <a:solidFill>
                  <a:schemeClr val="tx1"/>
                </a:solidFill>
                <a:latin typeface="+mn-lt"/>
                <a:ea typeface="+mn-ea"/>
                <a:cs typeface="+mn-cs"/>
              </a:rPr>
              <a:t>硬盘”映射关系等数据路由信息。一个系统部署奇数个</a:t>
            </a:r>
            <a:r>
              <a:rPr lang="en-US" altLang="zh-CN" sz="1200" b="0" i="0" u="none" strike="noStrike" kern="1200" baseline="0">
                <a:solidFill>
                  <a:schemeClr val="tx1"/>
                </a:solidFill>
                <a:latin typeface="+mn-lt"/>
                <a:ea typeface="+mn-ea"/>
                <a:cs typeface="+mn-cs"/>
              </a:rPr>
              <a:t>Zookeeper</a:t>
            </a:r>
            <a:r>
              <a:rPr lang="zh-CN" altLang="en-US" sz="1200" b="0" i="0" u="none" strike="noStrike" kern="1200" baseline="0">
                <a:solidFill>
                  <a:schemeClr val="tx1"/>
                </a:solidFill>
                <a:latin typeface="+mn-lt"/>
                <a:ea typeface="+mn-ea"/>
                <a:cs typeface="+mn-cs"/>
              </a:rPr>
              <a:t>组成集群，最少部署</a:t>
            </a:r>
            <a:r>
              <a:rPr lang="en-US" altLang="zh-CN" sz="1200" b="0" i="0" u="none" strike="noStrike" kern="1200" baseline="0">
                <a:solidFill>
                  <a:schemeClr val="tx1"/>
                </a:solidFill>
                <a:latin typeface="+mn-lt"/>
                <a:ea typeface="+mn-ea"/>
                <a:cs typeface="+mn-cs"/>
              </a:rPr>
              <a:t>3</a:t>
            </a:r>
            <a:r>
              <a:rPr lang="zh-CN" altLang="en-US" sz="1200" b="0" i="0" u="none" strike="noStrike" kern="1200" baseline="0">
                <a:solidFill>
                  <a:schemeClr val="tx1"/>
                </a:solidFill>
                <a:latin typeface="+mn-lt"/>
                <a:ea typeface="+mn-ea"/>
                <a:cs typeface="+mn-cs"/>
              </a:rPr>
              <a:t>个，必须保证大于总数一半的</a:t>
            </a:r>
            <a:r>
              <a:rPr lang="en-US" altLang="zh-CN" sz="1200" b="0" i="0" u="none" strike="noStrike" kern="1200" baseline="0">
                <a:solidFill>
                  <a:schemeClr val="tx1"/>
                </a:solidFill>
                <a:latin typeface="+mn-lt"/>
                <a:ea typeface="+mn-ea"/>
                <a:cs typeface="+mn-cs"/>
              </a:rPr>
              <a:t>Zookeeper</a:t>
            </a:r>
            <a:r>
              <a:rPr lang="zh-CN" altLang="en-US" sz="1200" b="0" i="0" u="none" strike="noStrike" kern="1200" baseline="0">
                <a:solidFill>
                  <a:schemeClr val="tx1"/>
                </a:solidFill>
                <a:latin typeface="+mn-lt"/>
                <a:ea typeface="+mn-ea"/>
                <a:cs typeface="+mn-cs"/>
              </a:rPr>
              <a:t>处于活跃可访问状态。一旦系统部署不能再扩容</a:t>
            </a:r>
            <a:r>
              <a:rPr lang="en-US" altLang="zh-CN" sz="1200" b="0" i="0" u="none" strike="noStrike" kern="1200" baseline="0">
                <a:solidFill>
                  <a:schemeClr val="tx1"/>
                </a:solidFill>
                <a:latin typeface="+mn-lt"/>
                <a:ea typeface="+mn-ea"/>
                <a:cs typeface="+mn-cs"/>
              </a:rPr>
              <a:t>ZK</a:t>
            </a:r>
            <a:r>
              <a:rPr lang="zh-CN" altLang="en-US" sz="1200" b="0" i="0" u="none" strike="noStrike" kern="1200" baseline="0">
                <a:solidFill>
                  <a:schemeClr val="tx1"/>
                </a:solidFill>
                <a:latin typeface="+mn-lt"/>
                <a:ea typeface="+mn-ea"/>
                <a:cs typeface="+mn-cs"/>
              </a:rPr>
              <a:t>数量。</a:t>
            </a:r>
          </a:p>
          <a:p>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：元数据控制软件，实现对分布式集群的状态控制。系统初始至少部署</a:t>
            </a:r>
            <a:r>
              <a:rPr lang="en-US" altLang="zh-CN" sz="1200" b="0" i="0" u="none" strike="noStrike" kern="1200" baseline="0">
                <a:solidFill>
                  <a:schemeClr val="tx1"/>
                </a:solidFill>
                <a:latin typeface="+mn-lt"/>
                <a:ea typeface="+mn-ea"/>
                <a:cs typeface="+mn-cs"/>
              </a:rPr>
              <a:t>3</a:t>
            </a:r>
            <a:r>
              <a:rPr lang="zh-CN" altLang="en-US" sz="1200" b="0" i="0" u="none" strike="noStrike" kern="1200" baseline="0">
                <a:solidFill>
                  <a:schemeClr val="tx1"/>
                </a:solidFill>
                <a:latin typeface="+mn-lt"/>
                <a:ea typeface="+mn-ea"/>
                <a:cs typeface="+mn-cs"/>
              </a:rPr>
              <a:t>个</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模块，增加资源池自动为该资源池启动或指定一个</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。多个</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利用</a:t>
            </a:r>
            <a:r>
              <a:rPr lang="en-US" altLang="zh-CN" sz="1200" b="0" i="0" u="none" strike="noStrike" kern="1200" baseline="0">
                <a:solidFill>
                  <a:schemeClr val="tx1"/>
                </a:solidFill>
                <a:latin typeface="+mn-lt"/>
                <a:ea typeface="+mn-ea"/>
                <a:cs typeface="+mn-cs"/>
              </a:rPr>
              <a:t>Zookeeper</a:t>
            </a:r>
            <a:r>
              <a:rPr lang="zh-CN" altLang="en-US" sz="1200" b="0" i="0" u="none" strike="noStrike" kern="1200" baseline="0">
                <a:solidFill>
                  <a:schemeClr val="tx1"/>
                </a:solidFill>
                <a:latin typeface="+mn-lt"/>
                <a:ea typeface="+mn-ea"/>
                <a:cs typeface="+mn-cs"/>
              </a:rPr>
              <a:t>选举一个主</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，主</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监控其它</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，发现</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故障则重启</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或为资源池指定托管</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。当主</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故障时，通过选举产生新的主</a:t>
            </a:r>
            <a:r>
              <a:rPr lang="en-US" altLang="zh-CN" sz="1200" b="0" i="0" u="none" strike="noStrike" kern="1200" baseline="0">
                <a:solidFill>
                  <a:schemeClr val="tx1"/>
                </a:solidFill>
                <a:latin typeface="+mn-lt"/>
                <a:ea typeface="+mn-ea"/>
                <a:cs typeface="+mn-cs"/>
              </a:rPr>
              <a:t>MDC</a:t>
            </a:r>
            <a:r>
              <a:rPr lang="zh-CN" altLang="en-US" sz="1200" b="0" i="0" u="none" strike="noStrike" kern="1200" baseline="0">
                <a:solidFill>
                  <a:schemeClr val="tx1"/>
                </a:solidFill>
                <a:latin typeface="+mn-lt"/>
                <a:ea typeface="+mn-ea"/>
                <a:cs typeface="+mn-cs"/>
              </a:rPr>
              <a:t>。</a:t>
            </a:r>
            <a:endParaRPr lang="en-US" altLang="zh-CN" sz="1200" b="0" i="0" u="none" strike="noStrike" kern="1200" baseline="0">
              <a:solidFill>
                <a:schemeClr val="tx1"/>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5</a:t>
            </a:fld>
            <a:endParaRPr lang="en-US"/>
          </a:p>
        </p:txBody>
      </p:sp>
    </p:spTree>
    <p:extLst>
      <p:ext uri="{BB962C8B-B14F-4D97-AF65-F5344CB8AC3E}">
        <p14:creationId xmlns:p14="http://schemas.microsoft.com/office/powerpoint/2010/main" val="272657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 = Write Ahead Log</a:t>
            </a:r>
          </a:p>
          <a:p>
            <a:r>
              <a:rPr lang="en-US"/>
              <a:t>Boundary of components: Memory write cache is in EDS, everything else is in OSD.</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171985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&amp; performance</a:t>
            </a:r>
          </a:p>
          <a:p>
            <a:endParaRPr lang="en-US"/>
          </a:p>
          <a:p>
            <a:r>
              <a:rPr lang="en-US"/>
              <a:t>ROW is more efficient, CEPH is still COW. Huawei is one of the 1</a:t>
            </a:r>
            <a:r>
              <a:rPr lang="en-US" baseline="30000"/>
              <a:t>st</a:t>
            </a:r>
            <a:r>
              <a:rPr lang="en-US"/>
              <a:t> realizing this enterprise level feature in distributed storage</a:t>
            </a:r>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8</a:t>
            </a:fld>
            <a:endParaRPr lang="en-US"/>
          </a:p>
        </p:txBody>
      </p:sp>
    </p:spTree>
    <p:extLst>
      <p:ext uri="{BB962C8B-B14F-4D97-AF65-F5344CB8AC3E}">
        <p14:creationId xmlns:p14="http://schemas.microsoft.com/office/powerpoint/2010/main" val="13989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30000"/>
              <a:t>st</a:t>
            </a:r>
            <a:r>
              <a:rPr lang="en-US"/>
              <a:t> to offer enterprise feature on distributed storage</a:t>
            </a:r>
          </a:p>
          <a:p>
            <a:r>
              <a:rPr lang="en-US"/>
              <a:t>vs CEPH</a:t>
            </a:r>
          </a:p>
          <a:p>
            <a:r>
              <a:rPr lang="en-US"/>
              <a:t>Optimistic locking (step 5) handles conflict</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9</a:t>
            </a:fld>
            <a:endParaRPr lang="en-US"/>
          </a:p>
        </p:txBody>
      </p:sp>
    </p:spTree>
    <p:extLst>
      <p:ext uri="{BB962C8B-B14F-4D97-AF65-F5344CB8AC3E}">
        <p14:creationId xmlns:p14="http://schemas.microsoft.com/office/powerpoint/2010/main" val="302383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9200">
              <a:defRPr>
                <a:latin typeface="微软雅黑"/>
                <a:ea typeface="微软雅黑"/>
                <a:cs typeface="微软雅黑"/>
                <a:sym typeface="微软雅黑"/>
              </a:defRPr>
            </a:pPr>
            <a:r>
              <a:rPr lang="en-US" altLang="zh-CN"/>
              <a:t>This page is to </a:t>
            </a:r>
            <a:r>
              <a:rPr lang="en-US" altLang="zh-CN" sz="1050" kern="1200">
                <a:solidFill>
                  <a:schemeClr val="tx1"/>
                </a:solidFill>
                <a:latin typeface="+mn-lt"/>
                <a:ea typeface="+mn-ea"/>
                <a:cs typeface="+mn-cs"/>
                <a:sym typeface="Calibri"/>
              </a:rPr>
              <a:t>echoes the five convergence and three customer benefits realized by </a:t>
            </a:r>
            <a:r>
              <a:rPr lang="en-US" altLang="zh-CN" sz="1050" err="1"/>
              <a:t>OceanStor</a:t>
            </a:r>
            <a:r>
              <a:rPr lang="en-US" altLang="zh-CN" sz="1050"/>
              <a:t> 100D </a:t>
            </a:r>
            <a:r>
              <a:rPr lang="en-US" altLang="zh-CN" sz="1050" kern="1200">
                <a:solidFill>
                  <a:schemeClr val="tx1"/>
                </a:solidFill>
                <a:latin typeface="+mn-lt"/>
                <a:ea typeface="+mn-ea"/>
                <a:cs typeface="+mn-cs"/>
                <a:sym typeface="Calibri"/>
              </a:rPr>
              <a:t>and to lead the seven supporting technologies of </a:t>
            </a:r>
            <a:r>
              <a:rPr lang="en-US" altLang="zh-CN" sz="1050" err="1"/>
              <a:t>OceanStor</a:t>
            </a:r>
            <a:r>
              <a:rPr lang="en-US" altLang="zh-CN" sz="1050"/>
              <a:t> 100D</a:t>
            </a:r>
            <a:endParaRPr lang="en-US" altLang="zh-CN" sz="1050" kern="1200">
              <a:solidFill>
                <a:schemeClr val="tx1"/>
              </a:solidFill>
              <a:latin typeface="+mn-lt"/>
              <a:ea typeface="+mn-ea"/>
              <a:cs typeface="+mn-cs"/>
              <a:sym typeface="Calibri"/>
            </a:endParaRPr>
          </a:p>
          <a:p>
            <a:pPr defTabSz="1219200">
              <a:defRPr>
                <a:latin typeface="微软雅黑"/>
                <a:ea typeface="微软雅黑"/>
                <a:cs typeface="微软雅黑"/>
                <a:sym typeface="微软雅黑"/>
              </a:defRPr>
            </a:pPr>
            <a:endParaRPr lang="en-US" altLang="zh-CN" sz="1050" kern="1200">
              <a:solidFill>
                <a:schemeClr val="tx1"/>
              </a:solidFill>
              <a:latin typeface="+mn-lt"/>
              <a:ea typeface="+mn-ea"/>
              <a:cs typeface="+mn-cs"/>
              <a:sym typeface="Calibri"/>
            </a:endParaRPr>
          </a:p>
          <a:p>
            <a:r>
              <a:rPr lang="en-US">
                <a:latin typeface="Arial" panose="020B0604020202020204" pitchFamily="34" charset="0"/>
              </a:rPr>
              <a:t>There are 7 key technologies inside </a:t>
            </a:r>
            <a:r>
              <a:rPr lang="en-US" err="1">
                <a:latin typeface="Arial" panose="020B0604020202020204" pitchFamily="34" charset="0"/>
              </a:rPr>
              <a:t>OceanStor</a:t>
            </a:r>
            <a:r>
              <a:rPr lang="en-US">
                <a:latin typeface="Arial" panose="020B0604020202020204" pitchFamily="34" charset="0"/>
              </a:rPr>
              <a:t> 100D:</a:t>
            </a:r>
          </a:p>
          <a:p>
            <a:pPr marL="228600" indent="-228600">
              <a:buAutoNum type="arabicPeriod"/>
            </a:pPr>
            <a:r>
              <a:rPr lang="en-US">
                <a:latin typeface="Arial" panose="020B0604020202020204" pitchFamily="34" charset="0"/>
              </a:rPr>
              <a:t>Elastic EC to provide high reliability with performance and minimize the cost</a:t>
            </a:r>
          </a:p>
          <a:p>
            <a:pPr marL="228600" indent="-228600">
              <a:buAutoNum type="arabicPeriod"/>
            </a:pPr>
            <a:r>
              <a:rPr lang="en-US">
                <a:latin typeface="Arial" panose="020B0604020202020204" pitchFamily="34" charset="0"/>
              </a:rPr>
              <a:t>Global adaptive dedupe and compression.</a:t>
            </a:r>
          </a:p>
          <a:p>
            <a:pPr marL="228600" indent="-228600">
              <a:buAutoNum type="arabicPeriod"/>
            </a:pPr>
            <a:r>
              <a:rPr lang="en-US" err="1">
                <a:latin typeface="Arial" panose="020B0604020202020204" pitchFamily="34" charset="0"/>
              </a:rPr>
              <a:t>FlashLink</a:t>
            </a:r>
            <a:r>
              <a:rPr lang="en-US">
                <a:latin typeface="Arial" panose="020B0604020202020204" pitchFamily="34" charset="0"/>
              </a:rPr>
              <a:t> Algorithm acceleration</a:t>
            </a:r>
          </a:p>
          <a:p>
            <a:pPr marL="228600" indent="-228600">
              <a:buAutoNum type="arabicPeriod"/>
            </a:pPr>
            <a:r>
              <a:rPr lang="en-US">
                <a:latin typeface="Arial" panose="020B0604020202020204" pitchFamily="34" charset="0"/>
              </a:rPr>
              <a:t>Across AZ EC and </a:t>
            </a:r>
            <a:r>
              <a:rPr lang="en-US" err="1">
                <a:latin typeface="Arial" panose="020B0604020202020204" pitchFamily="34" charset="0"/>
              </a:rPr>
              <a:t>Hypermetro</a:t>
            </a:r>
            <a:r>
              <a:rPr lang="en-US">
                <a:latin typeface="Arial" panose="020B0604020202020204" pitchFamily="34" charset="0"/>
              </a:rPr>
              <a:t> to provide 6 9s availability</a:t>
            </a:r>
          </a:p>
          <a:p>
            <a:pPr marL="228600" indent="-228600">
              <a:buAutoNum type="arabicPeriod"/>
            </a:pPr>
            <a:r>
              <a:rPr lang="en-US">
                <a:latin typeface="Arial" panose="020B0604020202020204" pitchFamily="34" charset="0"/>
              </a:rPr>
              <a:t>Free Data flow across clouds and different tiers of storage to provide ultimate cost effective data management solution.</a:t>
            </a:r>
          </a:p>
          <a:p>
            <a:pPr marL="228600" indent="-228600">
              <a:buAutoNum type="arabicPeriod"/>
            </a:pPr>
            <a:r>
              <a:rPr lang="en-US">
                <a:latin typeface="Arial" panose="020B0604020202020204" pitchFamily="34" charset="0"/>
              </a:rPr>
              <a:t>Ever new storage without data migration. A one click cluster expansion, storage rebalancing provides customer extra flexibility.</a:t>
            </a:r>
          </a:p>
          <a:p>
            <a:pPr marL="228600" indent="-228600">
              <a:buAutoNum type="arabicPeriod"/>
            </a:pPr>
            <a:r>
              <a:rPr lang="en-US">
                <a:latin typeface="Arial" panose="020B0604020202020204" pitchFamily="34" charset="0"/>
              </a:rPr>
              <a:t>Intelligent O&amp;M and data lifecycle management with DJ and CDM</a:t>
            </a:r>
          </a:p>
          <a:p>
            <a:endParaRPr lang="en-US">
              <a:latin typeface="Arial" panose="020B0604020202020204" pitchFamily="34" charset="0"/>
            </a:endParaRPr>
          </a:p>
          <a:p>
            <a:r>
              <a:rPr lang="en-US" b="1">
                <a:latin typeface="Arial" panose="020B0604020202020204" pitchFamily="34" charset="0"/>
              </a:rPr>
              <a:t>Q: People generally believes that the thinner the stack, the better the performance, why Huawei storage has three service layers instead of the two layers from our competitors? Is there any impact to the performance? What are the primary benefits?  </a:t>
            </a:r>
          </a:p>
        </p:txBody>
      </p:sp>
      <p:sp>
        <p:nvSpPr>
          <p:cNvPr id="4" name="灯片编号占位符 3"/>
          <p:cNvSpPr>
            <a:spLocks noGrp="1"/>
          </p:cNvSpPr>
          <p:nvPr>
            <p:ph type="sldNum" sz="quarter" idx="10"/>
          </p:nvPr>
        </p:nvSpPr>
        <p:spPr/>
        <p:txBody>
          <a:bodyPr/>
          <a:lstStyle/>
          <a:p>
            <a:fld id="{AF598141-4F2C-4D08-8954-C7F2917B633C}" type="slidenum">
              <a:rPr lang="zh-CN" altLang="en-US" smtClean="0">
                <a:latin typeface="Arial" panose="020B0604020202020204" pitchFamily="34" charset="0"/>
              </a:rPr>
              <a:pPr/>
              <a:t>10</a:t>
            </a:fld>
            <a:endParaRPr lang="zh-CN" altLang="en-US">
              <a:latin typeface="Arial" panose="020B0604020202020204" pitchFamily="34" charset="0"/>
            </a:endParaRPr>
          </a:p>
        </p:txBody>
      </p:sp>
    </p:spTree>
    <p:extLst>
      <p:ext uri="{BB962C8B-B14F-4D97-AF65-F5344CB8AC3E}">
        <p14:creationId xmlns:p14="http://schemas.microsoft.com/office/powerpoint/2010/main" val="1958004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97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790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2DCC-58F2-F142-958E-2610CD6FC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922E2A-2BBA-1F47-992C-946D7B282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DE87CC-FE79-5B44-AA2B-837821E27584}"/>
              </a:ext>
            </a:extLst>
          </p:cNvPr>
          <p:cNvSpPr>
            <a:spLocks noGrp="1"/>
          </p:cNvSpPr>
          <p:nvPr>
            <p:ph type="dt" sz="half" idx="10"/>
          </p:nvPr>
        </p:nvSpPr>
        <p:spPr/>
        <p:txBody>
          <a:bodyPr/>
          <a:lstStyle/>
          <a:p>
            <a:fld id="{C66BC90E-9A0D-7F4A-9745-F3D870CD8FF1}" type="datetimeFigureOut">
              <a:rPr lang="en-US" smtClean="0"/>
              <a:t>5/19/20</a:t>
            </a:fld>
            <a:endParaRPr lang="en-US"/>
          </a:p>
        </p:txBody>
      </p:sp>
      <p:sp>
        <p:nvSpPr>
          <p:cNvPr id="5" name="Footer Placeholder 4">
            <a:extLst>
              <a:ext uri="{FF2B5EF4-FFF2-40B4-BE49-F238E27FC236}">
                <a16:creationId xmlns:a16="http://schemas.microsoft.com/office/drawing/2014/main" id="{3424B763-1FB8-0C40-B58E-6535D852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1DC47-2440-CF45-93F3-A8D0F37D989D}"/>
              </a:ext>
            </a:extLst>
          </p:cNvPr>
          <p:cNvSpPr>
            <a:spLocks noGrp="1"/>
          </p:cNvSpPr>
          <p:nvPr>
            <p:ph type="sldNum" sz="quarter" idx="12"/>
          </p:nvPr>
        </p:nvSpPr>
        <p:spPr/>
        <p:txBody>
          <a:bodyPr/>
          <a:lstStyle/>
          <a:p>
            <a:fld id="{024CE377-5607-5947-9835-C360E89CBA09}" type="slidenum">
              <a:rPr lang="en-US" smtClean="0"/>
              <a:t>‹#›</a:t>
            </a:fld>
            <a:endParaRPr lang="en-US"/>
          </a:p>
        </p:txBody>
      </p:sp>
    </p:spTree>
    <p:extLst>
      <p:ext uri="{BB962C8B-B14F-4D97-AF65-F5344CB8AC3E}">
        <p14:creationId xmlns:p14="http://schemas.microsoft.com/office/powerpoint/2010/main" val="4138937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69957" y="397722"/>
            <a:ext cx="1108286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632" y="1341439"/>
            <a:ext cx="1113356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804209413"/>
      </p:ext>
    </p:extLst>
  </p:cSld>
  <p:clrMapOvr>
    <a:masterClrMapping/>
  </p:clrMapOvr>
  <p:transition advClick="0" advTm="800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721" r:id="rId19"/>
    <p:sldLayoutId id="2147483723" r:id="rId20"/>
    <p:sldLayoutId id="2147483748" r:id="rId21"/>
    <p:sldLayoutId id="2147483750" r:id="rId22"/>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hyperlink" Target="https://en.wikipedia.org/wiki/Copy-on-writ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8361291" cy="2340500"/>
          </a:xfrm>
        </p:spPr>
        <p:txBody>
          <a:bodyPr/>
          <a:lstStyle/>
          <a:p>
            <a:pPr>
              <a:lnSpc>
                <a:spcPct val="120000"/>
              </a:lnSpc>
            </a:pPr>
            <a:r>
              <a:rPr lang="en-US" sz="3200" b="1"/>
              <a:t>Huawei </a:t>
            </a:r>
            <a:r>
              <a:rPr lang="en-US" sz="3200" b="1" err="1"/>
              <a:t>OcenStor</a:t>
            </a:r>
            <a:r>
              <a:rPr lang="en-US" sz="3200" b="1"/>
              <a:t> 100D: </a:t>
            </a:r>
            <a:br>
              <a:rPr lang="en-US" sz="3200" b="1"/>
            </a:br>
            <a:r>
              <a:rPr lang="en-US" sz="3200" b="1"/>
              <a:t>		A Technology Deep Dive</a:t>
            </a:r>
            <a:br>
              <a:rPr lang="en-US" sz="2800"/>
            </a:br>
            <a:br>
              <a:rPr lang="en-US" sz="2800" i="1"/>
            </a:br>
            <a:r>
              <a:rPr lang="en-US" sz="2000" i="1"/>
              <a:t>Boston Storage Solution Group</a:t>
            </a:r>
            <a:br>
              <a:rPr lang="en-US" sz="2000" i="1"/>
            </a:br>
            <a:r>
              <a:rPr lang="en-US" sz="2000" i="1"/>
              <a:t>May 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5021431" y="3081192"/>
            <a:ext cx="1726823" cy="1027977"/>
          </a:xfrm>
          <a:prstGeom prst="trapezoid">
            <a:avLst>
              <a:gd name="adj" fmla="val 48626"/>
            </a:avLst>
          </a:prstGeom>
          <a:gradFill flip="none" rotWithShape="1">
            <a:gsLst>
              <a:gs pos="0">
                <a:srgbClr val="00B0F0">
                  <a:alpha val="2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endParaRPr lang="zh-CN" altLang="en-US" sz="900" b="1" kern="0">
              <a:latin typeface="Arial" panose="020B0604020202020204" pitchFamily="34" charset="0"/>
              <a:ea typeface="微软雅黑" pitchFamily="34" charset="-122"/>
              <a:cs typeface="Arial" panose="020B0604020202020204" pitchFamily="34" charset="0"/>
            </a:endParaRPr>
          </a:p>
        </p:txBody>
      </p:sp>
      <p:sp>
        <p:nvSpPr>
          <p:cNvPr id="122" name="矩形 121"/>
          <p:cNvSpPr/>
          <p:nvPr/>
        </p:nvSpPr>
        <p:spPr>
          <a:xfrm>
            <a:off x="6410580" y="4904840"/>
            <a:ext cx="5592944" cy="977981"/>
          </a:xfrm>
          <a:prstGeom prst="rect">
            <a:avLst/>
          </a:prstGeom>
          <a:gradFill flip="none" rotWithShape="1">
            <a:gsLst>
              <a:gs pos="0">
                <a:srgbClr val="00B0F0">
                  <a:alpha val="1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latin typeface="Arial" panose="020B0604020202020204" pitchFamily="34" charset="0"/>
              <a:ea typeface="微软雅黑" pitchFamily="34" charset="-122"/>
              <a:cs typeface="Arial" panose="020B0604020202020204" pitchFamily="34" charset="0"/>
              <a:sym typeface="Gill Sans"/>
            </a:endParaRPr>
          </a:p>
        </p:txBody>
      </p:sp>
      <p:sp>
        <p:nvSpPr>
          <p:cNvPr id="121" name="矩形 120"/>
          <p:cNvSpPr/>
          <p:nvPr/>
        </p:nvSpPr>
        <p:spPr>
          <a:xfrm>
            <a:off x="6424475" y="3226619"/>
            <a:ext cx="5592944" cy="707349"/>
          </a:xfrm>
          <a:prstGeom prst="rect">
            <a:avLst/>
          </a:prstGeom>
          <a:gradFill flip="none" rotWithShape="1">
            <a:gsLst>
              <a:gs pos="0">
                <a:srgbClr val="00B0F0">
                  <a:alpha val="1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latin typeface="Arial" panose="020B0604020202020204" pitchFamily="34" charset="0"/>
              <a:ea typeface="微软雅黑" pitchFamily="34" charset="-122"/>
              <a:cs typeface="Arial" panose="020B0604020202020204" pitchFamily="34" charset="0"/>
              <a:sym typeface="Gill Sans"/>
            </a:endParaRPr>
          </a:p>
        </p:txBody>
      </p:sp>
      <p:sp>
        <p:nvSpPr>
          <p:cNvPr id="120" name="矩形 119"/>
          <p:cNvSpPr/>
          <p:nvPr/>
        </p:nvSpPr>
        <p:spPr>
          <a:xfrm>
            <a:off x="6410395" y="1598401"/>
            <a:ext cx="5593068" cy="1366492"/>
          </a:xfrm>
          <a:prstGeom prst="rect">
            <a:avLst/>
          </a:prstGeom>
          <a:gradFill flip="none" rotWithShape="1">
            <a:gsLst>
              <a:gs pos="0">
                <a:srgbClr val="00B0F0">
                  <a:alpha val="1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grpSp>
        <p:nvGrpSpPr>
          <p:cNvPr id="4" name="组合 33"/>
          <p:cNvGrpSpPr/>
          <p:nvPr/>
        </p:nvGrpSpPr>
        <p:grpSpPr>
          <a:xfrm>
            <a:off x="398425" y="1001419"/>
            <a:ext cx="5060379" cy="1582757"/>
            <a:chOff x="149995" y="3062647"/>
            <a:chExt cx="5537230" cy="2362166"/>
          </a:xfrm>
        </p:grpSpPr>
        <p:sp>
          <p:nvSpPr>
            <p:cNvPr id="3" name="左右箭头 2"/>
            <p:cNvSpPr/>
            <p:nvPr/>
          </p:nvSpPr>
          <p:spPr>
            <a:xfrm>
              <a:off x="4565275" y="5172402"/>
              <a:ext cx="362705" cy="166016"/>
            </a:xfrm>
            <a:prstGeom prst="leftRightArrow">
              <a:avLst/>
            </a:prstGeom>
            <a:gradFill>
              <a:gsLst>
                <a:gs pos="0">
                  <a:srgbClr val="2298F0">
                    <a:alpha val="30000"/>
                  </a:srgbClr>
                </a:gs>
                <a:gs pos="100000">
                  <a:srgbClr val="2298F0">
                    <a:alpha val="26000"/>
                  </a:srgbClr>
                </a:gs>
              </a:gsLst>
              <a:lin ang="5400000" scaled="0"/>
            </a:gradFill>
            <a:ln>
              <a:noFill/>
            </a:ln>
          </p:spPr>
          <p:txBody>
            <a:bodyPr vert="horz" wrap="square" lIns="91416" tIns="45708" rIns="91416" bIns="45708" numCol="1" anchor="t" anchorCtr="0" compatLnSpc="1">
              <a:prstTxWarp prst="textNoShape">
                <a:avLst/>
              </a:prstTxWarp>
            </a:bodyPr>
            <a:lstStyle/>
            <a:p>
              <a:pPr defTabSz="1219078"/>
              <a:endParaRPr lang="zh-CN" altLang="en-US" sz="1400">
                <a:solidFill>
                  <a:schemeClr val="bg2">
                    <a:lumMod val="10000"/>
                  </a:schemeClr>
                </a:solidFill>
                <a:latin typeface="Arial" panose="020B0604020202020204" pitchFamily="34" charset="0"/>
                <a:ea typeface="微软雅黑" pitchFamily="34" charset="-122"/>
                <a:cs typeface="Arial" panose="020B0604020202020204" pitchFamily="34" charset="0"/>
              </a:endParaRPr>
            </a:p>
          </p:txBody>
        </p:sp>
        <p:grpSp>
          <p:nvGrpSpPr>
            <p:cNvPr id="8" name="组合 3"/>
            <p:cNvGrpSpPr/>
            <p:nvPr/>
          </p:nvGrpSpPr>
          <p:grpSpPr>
            <a:xfrm>
              <a:off x="4854180" y="4459364"/>
              <a:ext cx="705000" cy="929118"/>
              <a:chOff x="4954422" y="4561691"/>
              <a:chExt cx="1099689" cy="1188845"/>
            </a:xfrm>
          </p:grpSpPr>
          <p:sp>
            <p:nvSpPr>
              <p:cNvPr id="5" name="Freeform 8"/>
              <p:cNvSpPr>
                <a:spLocks/>
              </p:cNvSpPr>
              <p:nvPr/>
            </p:nvSpPr>
            <p:spPr bwMode="auto">
              <a:xfrm>
                <a:off x="4954422" y="5219306"/>
                <a:ext cx="1099689" cy="531230"/>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800" kern="0">
                    <a:solidFill>
                      <a:schemeClr val="bg2">
                        <a:lumMod val="25000"/>
                      </a:schemeClr>
                    </a:solidFill>
                    <a:latin typeface="Arial" panose="020B0604020202020204" pitchFamily="34" charset="0"/>
                    <a:ea typeface="微软雅黑" pitchFamily="34" charset="-122"/>
                    <a:cs typeface="Arial" panose="020B0604020202020204" pitchFamily="34" charset="0"/>
                  </a:rPr>
                  <a:t>Edge cloud</a:t>
                </a:r>
                <a:endParaRPr lang="zh-CN" altLang="en-US" sz="800" kern="0">
                  <a:solidFill>
                    <a:schemeClr val="bg2">
                      <a:lumMod val="25000"/>
                    </a:schemeClr>
                  </a:solidFill>
                  <a:latin typeface="Arial" panose="020B0604020202020204" pitchFamily="34" charset="0"/>
                  <a:ea typeface="微软雅黑" pitchFamily="34" charset="-122"/>
                  <a:cs typeface="Arial" panose="020B0604020202020204" pitchFamily="34" charset="0"/>
                </a:endParaRPr>
              </a:p>
            </p:txBody>
          </p:sp>
          <p:sp>
            <p:nvSpPr>
              <p:cNvPr id="6" name="Freeform 8"/>
              <p:cNvSpPr>
                <a:spLocks/>
              </p:cNvSpPr>
              <p:nvPr/>
            </p:nvSpPr>
            <p:spPr bwMode="auto">
              <a:xfrm>
                <a:off x="5049372" y="4561691"/>
                <a:ext cx="984557" cy="546691"/>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800" kern="0">
                    <a:solidFill>
                      <a:schemeClr val="bg2">
                        <a:lumMod val="25000"/>
                      </a:schemeClr>
                    </a:solidFill>
                    <a:latin typeface="Arial" panose="020B0604020202020204" pitchFamily="34" charset="0"/>
                    <a:ea typeface="微软雅黑" pitchFamily="34" charset="-122"/>
                    <a:cs typeface="Arial" panose="020B0604020202020204" pitchFamily="34" charset="0"/>
                  </a:rPr>
                  <a:t>Public cloud</a:t>
                </a:r>
                <a:endParaRPr lang="zh-CN" altLang="en-US" sz="800" kern="0">
                  <a:solidFill>
                    <a:schemeClr val="bg2">
                      <a:lumMod val="25000"/>
                    </a:schemeClr>
                  </a:solidFill>
                  <a:latin typeface="Arial" panose="020B0604020202020204" pitchFamily="34" charset="0"/>
                  <a:ea typeface="微软雅黑" pitchFamily="34" charset="-122"/>
                  <a:cs typeface="Arial" panose="020B0604020202020204" pitchFamily="34" charset="0"/>
                </a:endParaRPr>
              </a:p>
            </p:txBody>
          </p:sp>
        </p:grpSp>
        <p:sp>
          <p:nvSpPr>
            <p:cNvPr id="7" name="左右箭头 6"/>
            <p:cNvSpPr/>
            <p:nvPr/>
          </p:nvSpPr>
          <p:spPr>
            <a:xfrm rot="18754242">
              <a:off x="4455142" y="4841901"/>
              <a:ext cx="656310" cy="177523"/>
            </a:xfrm>
            <a:prstGeom prst="leftRightArrow">
              <a:avLst/>
            </a:prstGeom>
            <a:gradFill>
              <a:gsLst>
                <a:gs pos="0">
                  <a:srgbClr val="2298F0">
                    <a:alpha val="30000"/>
                  </a:srgbClr>
                </a:gs>
                <a:gs pos="100000">
                  <a:srgbClr val="2298F0">
                    <a:alpha val="26000"/>
                  </a:srgbClr>
                </a:gs>
              </a:gsLst>
              <a:lin ang="5400000" scaled="0"/>
            </a:gradFill>
            <a:ln>
              <a:noFill/>
            </a:ln>
          </p:spPr>
          <p:txBody>
            <a:bodyPr vert="horz" wrap="square" lIns="91416" tIns="45708" rIns="91416" bIns="45708" numCol="1" anchor="t" anchorCtr="0" compatLnSpc="1">
              <a:prstTxWarp prst="textNoShape">
                <a:avLst/>
              </a:prstTxWarp>
            </a:bodyPr>
            <a:lstStyle/>
            <a:p>
              <a:pPr defTabSz="1219078"/>
              <a:endParaRPr lang="zh-CN" altLang="en-US" sz="1400">
                <a:solidFill>
                  <a:schemeClr val="bg2">
                    <a:lumMod val="10000"/>
                  </a:schemeClr>
                </a:solidFill>
                <a:latin typeface="Arial" panose="020B0604020202020204" pitchFamily="34" charset="0"/>
                <a:ea typeface="微软雅黑" pitchFamily="34" charset="-122"/>
                <a:cs typeface="Arial" panose="020B0604020202020204" pitchFamily="34" charset="0"/>
              </a:endParaRPr>
            </a:p>
          </p:txBody>
        </p:sp>
        <p:grpSp>
          <p:nvGrpSpPr>
            <p:cNvPr id="9" name="组合 449"/>
            <p:cNvGrpSpPr/>
            <p:nvPr/>
          </p:nvGrpSpPr>
          <p:grpSpPr>
            <a:xfrm>
              <a:off x="1139263" y="3062647"/>
              <a:ext cx="3284078" cy="2317582"/>
              <a:chOff x="1268868" y="2151246"/>
              <a:chExt cx="3888411" cy="2317582"/>
            </a:xfrm>
          </p:grpSpPr>
          <p:grpSp>
            <p:nvGrpSpPr>
              <p:cNvPr id="12" name="组合 386"/>
              <p:cNvGrpSpPr/>
              <p:nvPr/>
            </p:nvGrpSpPr>
            <p:grpSpPr>
              <a:xfrm>
                <a:off x="1268868" y="2151246"/>
                <a:ext cx="3888411" cy="2317582"/>
                <a:chOff x="404772" y="1650967"/>
                <a:chExt cx="4033010" cy="2317582"/>
              </a:xfrm>
            </p:grpSpPr>
            <p:grpSp>
              <p:nvGrpSpPr>
                <p:cNvPr id="34" name="组合 385"/>
                <p:cNvGrpSpPr/>
                <p:nvPr/>
              </p:nvGrpSpPr>
              <p:grpSpPr>
                <a:xfrm>
                  <a:off x="404774" y="2560778"/>
                  <a:ext cx="4033008" cy="1407771"/>
                  <a:chOff x="91764" y="2560778"/>
                  <a:chExt cx="4761058" cy="1407771"/>
                </a:xfrm>
              </p:grpSpPr>
              <p:sp>
                <p:nvSpPr>
                  <p:cNvPr id="19" name="矩形 18"/>
                  <p:cNvSpPr/>
                  <p:nvPr/>
                </p:nvSpPr>
                <p:spPr>
                  <a:xfrm>
                    <a:off x="117302" y="3181833"/>
                    <a:ext cx="4735520" cy="786716"/>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defTabSz="914126">
                      <a:defRPr/>
                    </a:pPr>
                    <a:endParaRPr lang="zh-CN" altLang="en-US" sz="900" kern="0">
                      <a:solidFill>
                        <a:schemeClr val="bg2">
                          <a:lumMod val="25000"/>
                        </a:schemeClr>
                      </a:solidFill>
                      <a:latin typeface="Arial" panose="020B0604020202020204" pitchFamily="34" charset="0"/>
                      <a:ea typeface="微软雅黑" pitchFamily="34" charset="-122"/>
                      <a:cs typeface="Arial" panose="020B0604020202020204" pitchFamily="34" charset="0"/>
                      <a:sym typeface="Gill Sans"/>
                    </a:endParaRPr>
                  </a:p>
                </p:txBody>
              </p:sp>
              <p:sp>
                <p:nvSpPr>
                  <p:cNvPr id="20" name="文本框 44"/>
                  <p:cNvSpPr txBox="1"/>
                  <p:nvPr/>
                </p:nvSpPr>
                <p:spPr>
                  <a:xfrm>
                    <a:off x="1925451" y="3278408"/>
                    <a:ext cx="737004" cy="229608"/>
                  </a:xfrm>
                  <a:prstGeom prst="rect">
                    <a:avLst/>
                  </a:prstGeom>
                  <a:noFill/>
                </p:spPr>
                <p:txBody>
                  <a:bodyPr wrap="squar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Block</a:t>
                    </a:r>
                    <a:endParaRPr lang="zh-CN" altLang="en-US" sz="1000" b="1" kern="0">
                      <a:solidFill>
                        <a:srgbClr val="144E62"/>
                      </a:solidFill>
                      <a:latin typeface="Arial" panose="020B0604020202020204" pitchFamily="34" charset="0"/>
                      <a:ea typeface="微软雅黑" pitchFamily="34" charset="-122"/>
                    </a:endParaRPr>
                  </a:p>
                </p:txBody>
              </p:sp>
              <p:sp>
                <p:nvSpPr>
                  <p:cNvPr id="21" name="文本框 101"/>
                  <p:cNvSpPr txBox="1"/>
                  <p:nvPr/>
                </p:nvSpPr>
                <p:spPr>
                  <a:xfrm>
                    <a:off x="4026403" y="3278408"/>
                    <a:ext cx="630483"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Object</a:t>
                    </a:r>
                    <a:endParaRPr lang="zh-CN" altLang="en-US" sz="1000" b="1" kern="0">
                      <a:solidFill>
                        <a:srgbClr val="144E62"/>
                      </a:solidFill>
                      <a:latin typeface="Arial" panose="020B0604020202020204" pitchFamily="34" charset="0"/>
                      <a:ea typeface="微软雅黑" pitchFamily="34" charset="-122"/>
                    </a:endParaRPr>
                  </a:p>
                </p:txBody>
              </p:sp>
              <p:sp>
                <p:nvSpPr>
                  <p:cNvPr id="22" name="文本框 102"/>
                  <p:cNvSpPr txBox="1"/>
                  <p:nvPr/>
                </p:nvSpPr>
                <p:spPr>
                  <a:xfrm>
                    <a:off x="3062236" y="3278408"/>
                    <a:ext cx="564384"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HDFS</a:t>
                    </a:r>
                    <a:endParaRPr lang="zh-CN" altLang="en-US" sz="1000" b="1" kern="0">
                      <a:solidFill>
                        <a:srgbClr val="144E62"/>
                      </a:solidFill>
                      <a:latin typeface="Arial" panose="020B0604020202020204" pitchFamily="34" charset="0"/>
                      <a:ea typeface="微软雅黑" pitchFamily="34" charset="-122"/>
                    </a:endParaRPr>
                  </a:p>
                </p:txBody>
              </p:sp>
              <p:sp>
                <p:nvSpPr>
                  <p:cNvPr id="23" name="文本框 102"/>
                  <p:cNvSpPr txBox="1"/>
                  <p:nvPr/>
                </p:nvSpPr>
                <p:spPr>
                  <a:xfrm>
                    <a:off x="290340" y="3278408"/>
                    <a:ext cx="348292"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File</a:t>
                    </a:r>
                    <a:endParaRPr lang="zh-CN" altLang="en-US" sz="1000" b="1" kern="0">
                      <a:solidFill>
                        <a:srgbClr val="144E62"/>
                      </a:solidFill>
                      <a:latin typeface="Arial" panose="020B0604020202020204" pitchFamily="34" charset="0"/>
                      <a:ea typeface="微软雅黑" pitchFamily="34" charset="-122"/>
                    </a:endParaRPr>
                  </a:p>
                </p:txBody>
              </p:sp>
              <p:sp>
                <p:nvSpPr>
                  <p:cNvPr id="24" name="文本框 102"/>
                  <p:cNvSpPr txBox="1"/>
                  <p:nvPr/>
                </p:nvSpPr>
                <p:spPr>
                  <a:xfrm>
                    <a:off x="1230766" y="3278408"/>
                    <a:ext cx="294904"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DB</a:t>
                    </a:r>
                    <a:endParaRPr lang="zh-CN" altLang="en-US" sz="1000" b="1" kern="0">
                      <a:solidFill>
                        <a:srgbClr val="144E62"/>
                      </a:solidFill>
                      <a:latin typeface="Arial" panose="020B0604020202020204" pitchFamily="34" charset="0"/>
                      <a:ea typeface="微软雅黑" pitchFamily="34" charset="-122"/>
                    </a:endParaRPr>
                  </a:p>
                </p:txBody>
              </p:sp>
              <p:sp>
                <p:nvSpPr>
                  <p:cNvPr id="25" name="TextBox 67"/>
                  <p:cNvSpPr txBox="1"/>
                  <p:nvPr/>
                </p:nvSpPr>
                <p:spPr>
                  <a:xfrm>
                    <a:off x="1308750" y="3680516"/>
                    <a:ext cx="1917844" cy="229608"/>
                  </a:xfrm>
                  <a:prstGeom prst="rect">
                    <a:avLst/>
                  </a:prstGeom>
                  <a:noFill/>
                </p:spPr>
                <p:txBody>
                  <a:bodyPr wrap="square" lIns="0" tIns="0" rIns="0" bIns="0" rtlCol="0">
                    <a:spAutoFit/>
                  </a:bodyPr>
                  <a:lstStyle/>
                  <a:p>
                    <a:pPr algn="ctr" defTabSz="914126">
                      <a:defRPr/>
                    </a:pPr>
                    <a:r>
                      <a:rPr lang="en-US" altLang="zh-CN" sz="1000" b="1" kern="0">
                        <a:latin typeface="Arial" panose="020B0604020202020204" pitchFamily="34" charset="0"/>
                        <a:ea typeface="微软雅黑" pitchFamily="34" charset="-122"/>
                        <a:cs typeface="Arial" panose="020B0604020202020204" pitchFamily="34" charset="0"/>
                      </a:rPr>
                      <a:t>Multi protocol</a:t>
                    </a:r>
                  </a:p>
                </p:txBody>
              </p:sp>
              <p:sp>
                <p:nvSpPr>
                  <p:cNvPr id="26" name="矩形 25"/>
                  <p:cNvSpPr/>
                  <p:nvPr/>
                </p:nvSpPr>
                <p:spPr>
                  <a:xfrm>
                    <a:off x="91764" y="2560778"/>
                    <a:ext cx="2460217" cy="573727"/>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900" b="1" kern="0">
                        <a:latin typeface="Arial" panose="020B0604020202020204" pitchFamily="34" charset="0"/>
                        <a:ea typeface="微软雅黑" pitchFamily="34" charset="-122"/>
                        <a:cs typeface="Arial" panose="020B0604020202020204" pitchFamily="34" charset="0"/>
                        <a:sym typeface="Gill Sans"/>
                      </a:rPr>
                      <a:t>Traditional workloads</a:t>
                    </a:r>
                  </a:p>
                  <a:p>
                    <a:pPr algn="ctr" defTabSz="914126">
                      <a:defRPr/>
                    </a:pPr>
                    <a:r>
                      <a:rPr lang="en-US" altLang="zh-CN" sz="1000" kern="0">
                        <a:latin typeface="Arial" panose="020B0604020202020204" pitchFamily="34" charset="0"/>
                        <a:ea typeface="微软雅黑" pitchFamily="34" charset="-122"/>
                        <a:cs typeface="Arial" panose="020B0604020202020204" pitchFamily="34" charset="0"/>
                        <a:sym typeface="Gill Sans"/>
                      </a:rPr>
                      <a:t>DB</a:t>
                    </a:r>
                    <a:endParaRPr lang="zh-CN" altLang="en-US" sz="1000" kern="0">
                      <a:latin typeface="Arial" panose="020B0604020202020204" pitchFamily="34" charset="0"/>
                      <a:ea typeface="微软雅黑" pitchFamily="34" charset="-122"/>
                      <a:cs typeface="Arial" panose="020B0604020202020204" pitchFamily="34" charset="0"/>
                      <a:sym typeface="Gill Sans"/>
                    </a:endParaRPr>
                  </a:p>
                </p:txBody>
              </p:sp>
              <p:sp>
                <p:nvSpPr>
                  <p:cNvPr id="27" name="矩形 26"/>
                  <p:cNvSpPr/>
                  <p:nvPr/>
                </p:nvSpPr>
                <p:spPr>
                  <a:xfrm>
                    <a:off x="2530828" y="2560778"/>
                    <a:ext cx="2321994" cy="573727"/>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900" b="1" kern="0">
                        <a:latin typeface="Arial" panose="020B0604020202020204" pitchFamily="34" charset="0"/>
                        <a:ea typeface="微软雅黑" pitchFamily="34" charset="-122"/>
                        <a:cs typeface="Arial" panose="020B0604020202020204" pitchFamily="34" charset="0"/>
                        <a:sym typeface="Gill Sans"/>
                      </a:rPr>
                      <a:t>Emerging workloads</a:t>
                    </a:r>
                  </a:p>
                  <a:p>
                    <a:pPr algn="ctr" defTabSz="914126">
                      <a:defRPr/>
                    </a:pPr>
                    <a:r>
                      <a:rPr lang="en-US" altLang="zh-CN" sz="1000" kern="0">
                        <a:latin typeface="Arial" panose="020B0604020202020204" pitchFamily="34" charset="0"/>
                        <a:ea typeface="微软雅黑" pitchFamily="34" charset="-122"/>
                        <a:cs typeface="Arial" panose="020B0604020202020204" pitchFamily="34" charset="0"/>
                        <a:sym typeface="Gill Sans"/>
                      </a:rPr>
                      <a:t>Container, AI, &amp; </a:t>
                    </a:r>
                    <a:r>
                      <a:rPr lang="en-US" altLang="zh-CN" sz="1000" kern="0" err="1">
                        <a:latin typeface="Arial" panose="020B0604020202020204" pitchFamily="34" charset="0"/>
                        <a:ea typeface="微软雅黑" pitchFamily="34" charset="-122"/>
                        <a:cs typeface="Arial" panose="020B0604020202020204" pitchFamily="34" charset="0"/>
                        <a:sym typeface="Gill Sans"/>
                      </a:rPr>
                      <a:t>IoT</a:t>
                    </a:r>
                    <a:endParaRPr lang="en-US" altLang="zh-CN" sz="1000" kern="0">
                      <a:latin typeface="Arial" panose="020B0604020202020204" pitchFamily="34" charset="0"/>
                      <a:ea typeface="微软雅黑" pitchFamily="34" charset="-122"/>
                      <a:cs typeface="Arial" panose="020B0604020202020204" pitchFamily="34" charset="0"/>
                      <a:sym typeface="Gill Sans"/>
                    </a:endParaRPr>
                  </a:p>
                </p:txBody>
              </p:sp>
            </p:grpSp>
            <p:sp>
              <p:nvSpPr>
                <p:cNvPr id="13" name="矩形 12"/>
                <p:cNvSpPr/>
                <p:nvPr/>
              </p:nvSpPr>
              <p:spPr>
                <a:xfrm>
                  <a:off x="1801857" y="1650967"/>
                  <a:ext cx="1187906" cy="367374"/>
                </a:xfrm>
                <a:prstGeom prst="rect">
                  <a:avLst/>
                </a:prstGeom>
              </p:spPr>
              <p:txBody>
                <a:bodyPr wrap="square">
                  <a:spAutoFit/>
                </a:bodyPr>
                <a:lstStyle/>
                <a:p>
                  <a:pPr algn="ctr" defTabSz="914126"/>
                  <a:r>
                    <a:rPr lang="en-US" altLang="zh-CN" sz="1000" b="1" kern="0">
                      <a:solidFill>
                        <a:srgbClr val="144E62"/>
                      </a:solidFill>
                      <a:latin typeface="Arial" panose="020B0604020202020204" pitchFamily="34" charset="0"/>
                      <a:ea typeface="微软雅黑" pitchFamily="34" charset="-122"/>
                      <a:cs typeface="Arial" panose="020B0604020202020204" pitchFamily="34" charset="0"/>
                    </a:rPr>
                    <a:t>Reliability</a:t>
                  </a:r>
                </a:p>
              </p:txBody>
            </p:sp>
            <p:sp>
              <p:nvSpPr>
                <p:cNvPr id="14" name="矩形 13"/>
                <p:cNvSpPr/>
                <p:nvPr/>
              </p:nvSpPr>
              <p:spPr>
                <a:xfrm>
                  <a:off x="620797" y="1650967"/>
                  <a:ext cx="813722" cy="367374"/>
                </a:xfrm>
                <a:prstGeom prst="rect">
                  <a:avLst/>
                </a:prstGeom>
              </p:spPr>
              <p:txBody>
                <a:bodyPr wrap="square">
                  <a:spAutoFit/>
                </a:bodyPr>
                <a:lstStyle/>
                <a:p>
                  <a:pPr algn="ctr" defTabSz="914126">
                    <a:defRPr/>
                  </a:pPr>
                  <a:r>
                    <a:rPr lang="en-US" altLang="zh-CN" sz="1000" b="1" kern="0">
                      <a:solidFill>
                        <a:srgbClr val="144E62"/>
                      </a:solidFill>
                      <a:latin typeface="Arial" panose="020B0604020202020204" pitchFamily="34" charset="0"/>
                      <a:ea typeface="微软雅黑" pitchFamily="34" charset="-122"/>
                      <a:cs typeface="Arial" panose="020B0604020202020204" pitchFamily="34" charset="0"/>
                    </a:rPr>
                    <a:t>Fast</a:t>
                  </a:r>
                </a:p>
              </p:txBody>
            </p:sp>
            <p:sp>
              <p:nvSpPr>
                <p:cNvPr id="15" name="矩形 14"/>
                <p:cNvSpPr/>
                <p:nvPr/>
              </p:nvSpPr>
              <p:spPr>
                <a:xfrm>
                  <a:off x="3340158" y="1650967"/>
                  <a:ext cx="833362" cy="367374"/>
                </a:xfrm>
                <a:prstGeom prst="rect">
                  <a:avLst/>
                </a:prstGeom>
              </p:spPr>
              <p:txBody>
                <a:bodyPr wrap="square">
                  <a:spAutoFit/>
                </a:bodyPr>
                <a:lstStyle/>
                <a:p>
                  <a:pPr algn="ctr" defTabSz="914126">
                    <a:defRPr/>
                  </a:pPr>
                  <a:r>
                    <a:rPr lang="en-US" altLang="zh-CN" sz="1000" b="1" kern="0">
                      <a:solidFill>
                        <a:srgbClr val="144E62"/>
                      </a:solidFill>
                      <a:latin typeface="Arial" panose="020B0604020202020204" pitchFamily="34" charset="0"/>
                      <a:ea typeface="微软雅黑" pitchFamily="34" charset="-122"/>
                      <a:cs typeface="Arial" panose="020B0604020202020204" pitchFamily="34" charset="0"/>
                    </a:rPr>
                    <a:t>Saving</a:t>
                  </a:r>
                </a:p>
              </p:txBody>
            </p:sp>
            <p:sp>
              <p:nvSpPr>
                <p:cNvPr id="16" name="上箭头 15"/>
                <p:cNvSpPr/>
                <p:nvPr/>
              </p:nvSpPr>
              <p:spPr>
                <a:xfrm>
                  <a:off x="1772924" y="1989367"/>
                  <a:ext cx="1245772" cy="692358"/>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sp>
              <p:nvSpPr>
                <p:cNvPr id="17" name="上箭头 16"/>
                <p:cNvSpPr/>
                <p:nvPr/>
              </p:nvSpPr>
              <p:spPr>
                <a:xfrm>
                  <a:off x="404772" y="2009753"/>
                  <a:ext cx="1245772" cy="692358"/>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sp>
              <p:nvSpPr>
                <p:cNvPr id="18" name="上箭头 17"/>
                <p:cNvSpPr/>
                <p:nvPr/>
              </p:nvSpPr>
              <p:spPr>
                <a:xfrm>
                  <a:off x="3133953" y="1991574"/>
                  <a:ext cx="1245772" cy="692358"/>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grpSp>
          <p:sp>
            <p:nvSpPr>
              <p:cNvPr id="10" name="矩形 9"/>
              <p:cNvSpPr/>
              <p:nvPr/>
            </p:nvSpPr>
            <p:spPr>
              <a:xfrm>
                <a:off x="1289728" y="3683064"/>
                <a:ext cx="3867551" cy="378842"/>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grpSp>
        <p:sp>
          <p:nvSpPr>
            <p:cNvPr id="28" name="矩形 27"/>
            <p:cNvSpPr/>
            <p:nvPr/>
          </p:nvSpPr>
          <p:spPr>
            <a:xfrm>
              <a:off x="229457" y="3912644"/>
              <a:ext cx="4266474" cy="621055"/>
            </a:xfrm>
            <a:prstGeom prst="rect">
              <a:avLst/>
            </a:prstGeom>
            <a:noFill/>
            <a:ln w="3175">
              <a:solidFill>
                <a:schemeClr val="accent5">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29" name="矩形 28"/>
            <p:cNvSpPr/>
            <p:nvPr/>
          </p:nvSpPr>
          <p:spPr>
            <a:xfrm>
              <a:off x="149995" y="3816874"/>
              <a:ext cx="1323626" cy="826807"/>
            </a:xfrm>
            <a:prstGeom prst="rect">
              <a:avLst/>
            </a:prstGeom>
          </p:spPr>
          <p:txBody>
            <a:bodyPr wrap="square" anchor="ctr">
              <a:spAutoFit/>
            </a:bodyPr>
            <a:lstStyle/>
            <a:p>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2</a:t>
              </a:r>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Converged critical workloads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30" name="矩形 29"/>
            <p:cNvSpPr/>
            <p:nvPr/>
          </p:nvSpPr>
          <p:spPr>
            <a:xfrm>
              <a:off x="229457" y="4593513"/>
              <a:ext cx="4266474" cy="831299"/>
            </a:xfrm>
            <a:prstGeom prst="rect">
              <a:avLst/>
            </a:prstGeom>
            <a:noFill/>
            <a:ln w="3175">
              <a:solidFill>
                <a:schemeClr val="accent5">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31" name="矩形 30"/>
            <p:cNvSpPr/>
            <p:nvPr/>
          </p:nvSpPr>
          <p:spPr>
            <a:xfrm>
              <a:off x="167954" y="4708192"/>
              <a:ext cx="1098646" cy="597139"/>
            </a:xfrm>
            <a:prstGeom prst="rect">
              <a:avLst/>
            </a:prstGeom>
          </p:spPr>
          <p:txBody>
            <a:bodyPr wrap="square" anchor="ctr">
              <a:spAutoFit/>
            </a:bodyPr>
            <a:lstStyle/>
            <a:p>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1 Converged protocols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32" name="矩形 31"/>
            <p:cNvSpPr/>
            <p:nvPr/>
          </p:nvSpPr>
          <p:spPr>
            <a:xfrm>
              <a:off x="4551396" y="3912645"/>
              <a:ext cx="1007775" cy="1512168"/>
            </a:xfrm>
            <a:prstGeom prst="rect">
              <a:avLst/>
            </a:prstGeom>
            <a:noFill/>
            <a:ln w="3175">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33" name="矩形 32"/>
            <p:cNvSpPr/>
            <p:nvPr/>
          </p:nvSpPr>
          <p:spPr>
            <a:xfrm>
              <a:off x="4551397" y="3890856"/>
              <a:ext cx="1135828" cy="597139"/>
            </a:xfrm>
            <a:prstGeom prst="rect">
              <a:avLst/>
            </a:prstGeom>
          </p:spPr>
          <p:txBody>
            <a:bodyPr wrap="square" anchor="ctr">
              <a:spAutoFit/>
            </a:bodyPr>
            <a:lstStyle/>
            <a:p>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3 Converged clouds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grpSp>
      <p:grpSp>
        <p:nvGrpSpPr>
          <p:cNvPr id="35" name="组合 59"/>
          <p:cNvGrpSpPr/>
          <p:nvPr/>
        </p:nvGrpSpPr>
        <p:grpSpPr>
          <a:xfrm>
            <a:off x="483136" y="2717340"/>
            <a:ext cx="4855963" cy="1741244"/>
            <a:chOff x="407301" y="7855313"/>
            <a:chExt cx="4889928" cy="2274772"/>
          </a:xfrm>
        </p:grpSpPr>
        <p:grpSp>
          <p:nvGrpSpPr>
            <p:cNvPr id="44" name="组合 32"/>
            <p:cNvGrpSpPr/>
            <p:nvPr/>
          </p:nvGrpSpPr>
          <p:grpSpPr>
            <a:xfrm>
              <a:off x="513303" y="8308213"/>
              <a:ext cx="3954068" cy="860168"/>
              <a:chOff x="3770672" y="3096426"/>
              <a:chExt cx="3954068" cy="1049179"/>
            </a:xfrm>
          </p:grpSpPr>
          <p:sp>
            <p:nvSpPr>
              <p:cNvPr id="36" name="矩形 35"/>
              <p:cNvSpPr/>
              <p:nvPr/>
            </p:nvSpPr>
            <p:spPr>
              <a:xfrm>
                <a:off x="3770672" y="3096426"/>
                <a:ext cx="3954068" cy="1049179"/>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zh-CN" altLang="en-US" sz="900">
                  <a:solidFill>
                    <a:schemeClr val="tx1"/>
                  </a:solidFill>
                  <a:latin typeface="Arial" panose="020B0604020202020204" pitchFamily="34" charset="0"/>
                  <a:ea typeface="微软雅黑" pitchFamily="34" charset="-122"/>
                  <a:cs typeface="Arial" panose="020B0604020202020204" pitchFamily="34" charset="0"/>
                </a:endParaRPr>
              </a:p>
            </p:txBody>
          </p:sp>
          <p:pic>
            <p:nvPicPr>
              <p:cNvPr id="37" name="Picture 3"/>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542603" y="3622063"/>
                <a:ext cx="1024501" cy="311420"/>
              </a:xfrm>
              <a:prstGeom prst="rect">
                <a:avLst/>
              </a:prstGeom>
              <a:solidFill>
                <a:srgbClr val="FFFFFF"/>
              </a:solidFill>
              <a:ln w="9525">
                <a:noFill/>
                <a:miter lim="800000"/>
                <a:headEnd/>
                <a:tailEnd/>
              </a:ln>
            </p:spPr>
          </p:pic>
          <p:pic>
            <p:nvPicPr>
              <p:cNvPr id="38" name="Picture 3"/>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889216" y="3622063"/>
                <a:ext cx="1024501" cy="311421"/>
              </a:xfrm>
              <a:prstGeom prst="rect">
                <a:avLst/>
              </a:prstGeom>
              <a:solidFill>
                <a:srgbClr val="FFFFFF"/>
              </a:solidFill>
              <a:ln w="9525">
                <a:noFill/>
                <a:miter lim="800000"/>
                <a:headEnd/>
                <a:tailEnd/>
              </a:ln>
            </p:spPr>
          </p:pic>
          <p:pic>
            <p:nvPicPr>
              <p:cNvPr id="39" name="Picture 3"/>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49442" y="3629431"/>
                <a:ext cx="1024501" cy="311421"/>
              </a:xfrm>
              <a:prstGeom prst="rect">
                <a:avLst/>
              </a:prstGeom>
              <a:solidFill>
                <a:srgbClr val="FFFFFF"/>
              </a:solidFill>
              <a:ln w="9525">
                <a:noFill/>
                <a:miter lim="800000"/>
                <a:headEnd/>
                <a:tailEnd/>
              </a:ln>
            </p:spPr>
          </p:pic>
          <p:sp>
            <p:nvSpPr>
              <p:cNvPr id="40" name="文本框 278"/>
              <p:cNvSpPr txBox="1"/>
              <p:nvPr/>
            </p:nvSpPr>
            <p:spPr>
              <a:xfrm>
                <a:off x="3867343" y="3174785"/>
                <a:ext cx="3531872" cy="404503"/>
              </a:xfrm>
              <a:prstGeom prst="rect">
                <a:avLst/>
              </a:prstGeom>
              <a:noFill/>
            </p:spPr>
            <p:txBody>
              <a:bodyPr wrap="square" rtlCol="0">
                <a:spAutoFit/>
              </a:bodyPr>
              <a:lstStyle/>
              <a:p>
                <a:pPr algn="ctr" defTabSz="914103"/>
                <a:r>
                  <a:rPr kumimoji="1" lang="en-US" altLang="zh-CN" sz="1050" b="1">
                    <a:latin typeface="Arial" panose="020B0604020202020204" pitchFamily="34" charset="0"/>
                    <a:ea typeface="微软雅黑" pitchFamily="34" charset="-122"/>
                    <a:cs typeface="Arial" panose="020B0604020202020204" pitchFamily="34" charset="0"/>
                  </a:rPr>
                  <a:t>Ever-new storage</a:t>
                </a:r>
                <a:endParaRPr kumimoji="1" lang="zh-CN" altLang="en-US" sz="1050" b="1">
                  <a:latin typeface="Arial" panose="020B0604020202020204" pitchFamily="34" charset="0"/>
                  <a:ea typeface="微软雅黑" pitchFamily="34" charset="-122"/>
                  <a:cs typeface="Arial" panose="020B0604020202020204" pitchFamily="34" charset="0"/>
                </a:endParaRPr>
              </a:p>
            </p:txBody>
          </p:sp>
          <p:sp>
            <p:nvSpPr>
              <p:cNvPr id="41" name="矩形 40"/>
              <p:cNvSpPr/>
              <p:nvPr/>
            </p:nvSpPr>
            <p:spPr bwMode="auto">
              <a:xfrm>
                <a:off x="6484943" y="3521500"/>
                <a:ext cx="1125689" cy="468000"/>
              </a:xfrm>
              <a:prstGeom prst="rect">
                <a:avLst/>
              </a:prstGeom>
              <a:noFill/>
              <a:ln>
                <a:solidFill>
                  <a:schemeClr val="bg1"/>
                </a:solidFill>
                <a:prstDash val="dashDot"/>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itchFamily="2" charset="2"/>
                  <a:buChar char="n"/>
                </a:pPr>
                <a:endParaRPr lang="zh-CN" altLang="en-US" sz="1400">
                  <a:latin typeface="Arial" panose="020B0604020202020204" pitchFamily="34" charset="0"/>
                  <a:ea typeface="微软雅黑" pitchFamily="34" charset="-122"/>
                  <a:cs typeface="Arial" panose="020B0604020202020204" pitchFamily="34" charset="0"/>
                </a:endParaRPr>
              </a:p>
            </p:txBody>
          </p:sp>
        </p:grpSp>
        <p:sp>
          <p:nvSpPr>
            <p:cNvPr id="43" name="矩形 42"/>
            <p:cNvSpPr/>
            <p:nvPr/>
          </p:nvSpPr>
          <p:spPr>
            <a:xfrm>
              <a:off x="2320123" y="9276866"/>
              <a:ext cx="1051468" cy="357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fontAlgn="base">
                <a:spcBef>
                  <a:spcPct val="0"/>
                </a:spcBef>
                <a:spcAft>
                  <a:spcPct val="0"/>
                </a:spcAft>
              </a:pPr>
              <a:r>
                <a:rPr lang="en-US" altLang="zh-CN" sz="800">
                  <a:solidFill>
                    <a:schemeClr val="tx1"/>
                  </a:solidFill>
                  <a:latin typeface="Arial" panose="020B0604020202020204" pitchFamily="34" charset="0"/>
                  <a:ea typeface="微软雅黑" pitchFamily="34" charset="-122"/>
                  <a:cs typeface="Arial" panose="020B0604020202020204" pitchFamily="34" charset="0"/>
                </a:rPr>
                <a:t>New node</a:t>
              </a:r>
              <a:endParaRPr lang="zh-CN" altLang="en-US" sz="800">
                <a:solidFill>
                  <a:schemeClr val="tx1"/>
                </a:solidFill>
                <a:latin typeface="Arial" panose="020B0604020202020204" pitchFamily="34" charset="0"/>
                <a:ea typeface="微软雅黑" pitchFamily="34" charset="-122"/>
                <a:cs typeface="Arial" panose="020B0604020202020204" pitchFamily="34" charset="0"/>
              </a:endParaRPr>
            </a:p>
          </p:txBody>
        </p:sp>
        <p:grpSp>
          <p:nvGrpSpPr>
            <p:cNvPr id="60" name="组合 55"/>
            <p:cNvGrpSpPr/>
            <p:nvPr/>
          </p:nvGrpSpPr>
          <p:grpSpPr>
            <a:xfrm>
              <a:off x="1741914" y="9573793"/>
              <a:ext cx="1421685" cy="472234"/>
              <a:chOff x="4511387" y="4640093"/>
              <a:chExt cx="1366818" cy="576000"/>
            </a:xfrm>
          </p:grpSpPr>
          <p:sp>
            <p:nvSpPr>
              <p:cNvPr id="45" name="矩形 44"/>
              <p:cNvSpPr/>
              <p:nvPr/>
            </p:nvSpPr>
            <p:spPr>
              <a:xfrm>
                <a:off x="4511387" y="4640093"/>
                <a:ext cx="1366818" cy="576000"/>
              </a:xfrm>
              <a:prstGeom prst="rect">
                <a:avLst/>
              </a:prstGeom>
              <a:gradFill flip="none" rotWithShape="1">
                <a:gsLst>
                  <a:gs pos="68000">
                    <a:srgbClr val="00ADED">
                      <a:alpha val="0"/>
                    </a:srgbClr>
                  </a:gs>
                  <a:gs pos="100000">
                    <a:srgbClr val="00B0F0">
                      <a:alpha val="26000"/>
                    </a:srgbClr>
                  </a:gs>
                </a:gsLst>
                <a:path path="shape">
                  <a:fillToRect l="50000" t="50000" r="50000" b="50000"/>
                </a:path>
                <a:tileRect/>
              </a:grad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71962" tIns="107944" rIns="71962" bIns="71962" anchor="ctr" anchorCtr="1"/>
              <a:lstStyle/>
              <a:p>
                <a:pPr indent="-51056" algn="ctr" defTabSz="346395">
                  <a:lnSpc>
                    <a:spcPct val="90000"/>
                  </a:lnSpc>
                  <a:spcBef>
                    <a:spcPct val="20000"/>
                  </a:spcBef>
                  <a:buClr>
                    <a:srgbClr val="CC9900"/>
                  </a:buClr>
                  <a:buSzPct val="100000"/>
                </a:pPr>
                <a:endParaRPr kumimoji="1" lang="zh-CN" altLang="en-US" sz="1100" b="1">
                  <a:solidFill>
                    <a:schemeClr val="tx1"/>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pic>
            <p:nvPicPr>
              <p:cNvPr id="46" name="Picture 3"/>
              <p:cNvPicPr>
                <a:picLocks noChangeAspect="1" noChangeArrowheads="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67178" y="4814303"/>
                <a:ext cx="978496" cy="297436"/>
              </a:xfrm>
              <a:prstGeom prst="rect">
                <a:avLst/>
              </a:prstGeom>
              <a:solidFill>
                <a:srgbClr val="FFFFFF"/>
              </a:solidFill>
              <a:ln w="9525">
                <a:noFill/>
                <a:miter lim="800000"/>
                <a:headEnd/>
                <a:tailEnd/>
              </a:ln>
            </p:spPr>
          </p:pic>
        </p:grpSp>
        <p:sp>
          <p:nvSpPr>
            <p:cNvPr id="47" name="矩形 46"/>
            <p:cNvSpPr/>
            <p:nvPr/>
          </p:nvSpPr>
          <p:spPr>
            <a:xfrm>
              <a:off x="2283211" y="9262937"/>
              <a:ext cx="271512" cy="361873"/>
            </a:xfrm>
            <a:prstGeom prst="rect">
              <a:avLst/>
            </a:prstGeom>
          </p:spPr>
          <p:txBody>
            <a:bodyPr wrap="none">
              <a:spAutoFit/>
            </a:bodyPr>
            <a:lstStyle/>
            <a:p>
              <a:r>
                <a:rPr lang="en-US" altLang="zh-CN" sz="1200" b="1">
                  <a:solidFill>
                    <a:srgbClr val="C00000"/>
                  </a:solidFill>
                  <a:latin typeface="Arial" panose="020B0604020202020204" pitchFamily="34" charset="0"/>
                  <a:ea typeface="微软雅黑" pitchFamily="34" charset="-122"/>
                  <a:cs typeface="Arial" panose="020B0604020202020204" pitchFamily="34" charset="0"/>
                </a:rPr>
                <a:t>1</a:t>
              </a:r>
              <a:endParaRPr lang="zh-CN" altLang="en-US" sz="1200" b="1">
                <a:solidFill>
                  <a:srgbClr val="C00000"/>
                </a:solidFill>
                <a:latin typeface="Arial" panose="020B0604020202020204" pitchFamily="34" charset="0"/>
                <a:ea typeface="微软雅黑" pitchFamily="34" charset="-122"/>
                <a:cs typeface="Arial" panose="020B0604020202020204" pitchFamily="34" charset="0"/>
              </a:endParaRPr>
            </a:p>
          </p:txBody>
        </p:sp>
        <p:sp>
          <p:nvSpPr>
            <p:cNvPr id="48" name="TextBox 150"/>
            <p:cNvSpPr txBox="1"/>
            <p:nvPr/>
          </p:nvSpPr>
          <p:spPr>
            <a:xfrm>
              <a:off x="776559" y="8941005"/>
              <a:ext cx="774036" cy="281384"/>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36" algn="l" rtl="0" fontAlgn="base">
                <a:spcBef>
                  <a:spcPct val="0"/>
                </a:spcBef>
                <a:spcAft>
                  <a:spcPct val="0"/>
                </a:spcAft>
                <a:defRPr kern="1200">
                  <a:solidFill>
                    <a:schemeClr val="tx1"/>
                  </a:solidFill>
                  <a:latin typeface="Calibri" pitchFamily="34" charset="0"/>
                  <a:ea typeface="宋体" charset="-122"/>
                  <a:cs typeface="+mn-cs"/>
                </a:defRPr>
              </a:lvl2pPr>
              <a:lvl3pPr marL="914270" algn="l" rtl="0" fontAlgn="base">
                <a:spcBef>
                  <a:spcPct val="0"/>
                </a:spcBef>
                <a:spcAft>
                  <a:spcPct val="0"/>
                </a:spcAft>
                <a:defRPr kern="1200">
                  <a:solidFill>
                    <a:schemeClr val="tx1"/>
                  </a:solidFill>
                  <a:latin typeface="Calibri" pitchFamily="34" charset="0"/>
                  <a:ea typeface="宋体" charset="-122"/>
                  <a:cs typeface="+mn-cs"/>
                </a:defRPr>
              </a:lvl3pPr>
              <a:lvl4pPr marL="1371406" algn="l" rtl="0" fontAlgn="base">
                <a:spcBef>
                  <a:spcPct val="0"/>
                </a:spcBef>
                <a:spcAft>
                  <a:spcPct val="0"/>
                </a:spcAft>
                <a:defRPr kern="1200">
                  <a:solidFill>
                    <a:schemeClr val="tx1"/>
                  </a:solidFill>
                  <a:latin typeface="Calibri" pitchFamily="34" charset="0"/>
                  <a:ea typeface="宋体" charset="-122"/>
                  <a:cs typeface="+mn-cs"/>
                </a:defRPr>
              </a:lvl4pPr>
              <a:lvl5pPr marL="1828541" algn="l" rtl="0" fontAlgn="base">
                <a:spcBef>
                  <a:spcPct val="0"/>
                </a:spcBef>
                <a:spcAft>
                  <a:spcPct val="0"/>
                </a:spcAft>
                <a:defRPr kern="1200">
                  <a:solidFill>
                    <a:schemeClr val="tx1"/>
                  </a:solidFill>
                  <a:latin typeface="Calibri" pitchFamily="34" charset="0"/>
                  <a:ea typeface="宋体" charset="-122"/>
                  <a:cs typeface="+mn-cs"/>
                </a:defRPr>
              </a:lvl5pPr>
              <a:lvl6pPr marL="2285676" algn="l" defTabSz="914270" rtl="0" eaLnBrk="1" latinLnBrk="0" hangingPunct="1">
                <a:defRPr kern="1200">
                  <a:solidFill>
                    <a:schemeClr val="tx1"/>
                  </a:solidFill>
                  <a:latin typeface="Calibri" pitchFamily="34" charset="0"/>
                  <a:ea typeface="宋体" charset="-122"/>
                  <a:cs typeface="+mn-cs"/>
                </a:defRPr>
              </a:lvl6pPr>
              <a:lvl7pPr marL="2742811" algn="l" defTabSz="914270" rtl="0" eaLnBrk="1" latinLnBrk="0" hangingPunct="1">
                <a:defRPr kern="1200">
                  <a:solidFill>
                    <a:schemeClr val="tx1"/>
                  </a:solidFill>
                  <a:latin typeface="Calibri" pitchFamily="34" charset="0"/>
                  <a:ea typeface="宋体" charset="-122"/>
                  <a:cs typeface="+mn-cs"/>
                </a:defRPr>
              </a:lvl7pPr>
              <a:lvl8pPr marL="3199947" algn="l" defTabSz="914270" rtl="0" eaLnBrk="1" latinLnBrk="0" hangingPunct="1">
                <a:defRPr kern="1200">
                  <a:solidFill>
                    <a:schemeClr val="tx1"/>
                  </a:solidFill>
                  <a:latin typeface="Calibri" pitchFamily="34" charset="0"/>
                  <a:ea typeface="宋体" charset="-122"/>
                  <a:cs typeface="+mn-cs"/>
                </a:defRPr>
              </a:lvl8pPr>
              <a:lvl9pPr marL="3657081" algn="l" defTabSz="914270" rtl="0" eaLnBrk="1" latinLnBrk="0" hangingPunct="1">
                <a:defRPr kern="1200">
                  <a:solidFill>
                    <a:schemeClr val="tx1"/>
                  </a:solidFill>
                  <a:latin typeface="Calibri" pitchFamily="34" charset="0"/>
                  <a:ea typeface="宋体" charset="-122"/>
                  <a:cs typeface="+mn-cs"/>
                </a:defRPr>
              </a:lvl9pPr>
            </a:lstStyle>
            <a:p>
              <a:pPr algn="ctr" defTabSz="914103"/>
              <a:r>
                <a:rPr lang="en-US" altLang="zh-CN" sz="800">
                  <a:latin typeface="Arial" panose="020B0604020202020204" pitchFamily="34" charset="0"/>
                  <a:ea typeface="微软雅黑" pitchFamily="34" charset="-122"/>
                  <a:cs typeface="Arial" panose="020B0604020202020204" pitchFamily="34" charset="0"/>
                </a:rPr>
                <a:t>ARM</a:t>
              </a:r>
              <a:r>
                <a:rPr lang="zh-CN" altLang="en-US" sz="800">
                  <a:latin typeface="Arial" panose="020B0604020202020204" pitchFamily="34" charset="0"/>
                  <a:ea typeface="微软雅黑" pitchFamily="34" charset="-122"/>
                  <a:cs typeface="Arial" panose="020B0604020202020204" pitchFamily="34" charset="0"/>
                </a:rPr>
                <a:t> </a:t>
              </a:r>
              <a:r>
                <a:rPr lang="en-US" altLang="zh-CN" sz="800">
                  <a:latin typeface="Arial" panose="020B0604020202020204" pitchFamily="34" charset="0"/>
                  <a:ea typeface="微软雅黑" pitchFamily="34" charset="-122"/>
                  <a:cs typeface="Arial" panose="020B0604020202020204" pitchFamily="34" charset="0"/>
                </a:rPr>
                <a:t>node</a:t>
              </a:r>
              <a:endParaRPr lang="zh-CN" altLang="en-US" sz="800">
                <a:latin typeface="Arial" panose="020B0604020202020204" pitchFamily="34" charset="0"/>
                <a:ea typeface="微软雅黑" pitchFamily="34" charset="-122"/>
                <a:cs typeface="Arial" panose="020B0604020202020204" pitchFamily="34" charset="0"/>
              </a:endParaRPr>
            </a:p>
          </p:txBody>
        </p:sp>
        <p:sp>
          <p:nvSpPr>
            <p:cNvPr id="49" name="TextBox 150"/>
            <p:cNvSpPr txBox="1"/>
            <p:nvPr/>
          </p:nvSpPr>
          <p:spPr>
            <a:xfrm>
              <a:off x="1982643" y="8941005"/>
              <a:ext cx="795781" cy="281384"/>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36" algn="l" rtl="0" fontAlgn="base">
                <a:spcBef>
                  <a:spcPct val="0"/>
                </a:spcBef>
                <a:spcAft>
                  <a:spcPct val="0"/>
                </a:spcAft>
                <a:defRPr kern="1200">
                  <a:solidFill>
                    <a:schemeClr val="tx1"/>
                  </a:solidFill>
                  <a:latin typeface="Calibri" pitchFamily="34" charset="0"/>
                  <a:ea typeface="宋体" charset="-122"/>
                  <a:cs typeface="+mn-cs"/>
                </a:defRPr>
              </a:lvl2pPr>
              <a:lvl3pPr marL="914270" algn="l" rtl="0" fontAlgn="base">
                <a:spcBef>
                  <a:spcPct val="0"/>
                </a:spcBef>
                <a:spcAft>
                  <a:spcPct val="0"/>
                </a:spcAft>
                <a:defRPr kern="1200">
                  <a:solidFill>
                    <a:schemeClr val="tx1"/>
                  </a:solidFill>
                  <a:latin typeface="Calibri" pitchFamily="34" charset="0"/>
                  <a:ea typeface="宋体" charset="-122"/>
                  <a:cs typeface="+mn-cs"/>
                </a:defRPr>
              </a:lvl3pPr>
              <a:lvl4pPr marL="1371406" algn="l" rtl="0" fontAlgn="base">
                <a:spcBef>
                  <a:spcPct val="0"/>
                </a:spcBef>
                <a:spcAft>
                  <a:spcPct val="0"/>
                </a:spcAft>
                <a:defRPr kern="1200">
                  <a:solidFill>
                    <a:schemeClr val="tx1"/>
                  </a:solidFill>
                  <a:latin typeface="Calibri" pitchFamily="34" charset="0"/>
                  <a:ea typeface="宋体" charset="-122"/>
                  <a:cs typeface="+mn-cs"/>
                </a:defRPr>
              </a:lvl4pPr>
              <a:lvl5pPr marL="1828541" algn="l" rtl="0" fontAlgn="base">
                <a:spcBef>
                  <a:spcPct val="0"/>
                </a:spcBef>
                <a:spcAft>
                  <a:spcPct val="0"/>
                </a:spcAft>
                <a:defRPr kern="1200">
                  <a:solidFill>
                    <a:schemeClr val="tx1"/>
                  </a:solidFill>
                  <a:latin typeface="Calibri" pitchFamily="34" charset="0"/>
                  <a:ea typeface="宋体" charset="-122"/>
                  <a:cs typeface="+mn-cs"/>
                </a:defRPr>
              </a:lvl5pPr>
              <a:lvl6pPr marL="2285676" algn="l" defTabSz="914270" rtl="0" eaLnBrk="1" latinLnBrk="0" hangingPunct="1">
                <a:defRPr kern="1200">
                  <a:solidFill>
                    <a:schemeClr val="tx1"/>
                  </a:solidFill>
                  <a:latin typeface="Calibri" pitchFamily="34" charset="0"/>
                  <a:ea typeface="宋体" charset="-122"/>
                  <a:cs typeface="+mn-cs"/>
                </a:defRPr>
              </a:lvl6pPr>
              <a:lvl7pPr marL="2742811" algn="l" defTabSz="914270" rtl="0" eaLnBrk="1" latinLnBrk="0" hangingPunct="1">
                <a:defRPr kern="1200">
                  <a:solidFill>
                    <a:schemeClr val="tx1"/>
                  </a:solidFill>
                  <a:latin typeface="Calibri" pitchFamily="34" charset="0"/>
                  <a:ea typeface="宋体" charset="-122"/>
                  <a:cs typeface="+mn-cs"/>
                </a:defRPr>
              </a:lvl7pPr>
              <a:lvl8pPr marL="3199947" algn="l" defTabSz="914270" rtl="0" eaLnBrk="1" latinLnBrk="0" hangingPunct="1">
                <a:defRPr kern="1200">
                  <a:solidFill>
                    <a:schemeClr val="tx1"/>
                  </a:solidFill>
                  <a:latin typeface="Calibri" pitchFamily="34" charset="0"/>
                  <a:ea typeface="宋体" charset="-122"/>
                  <a:cs typeface="+mn-cs"/>
                </a:defRPr>
              </a:lvl8pPr>
              <a:lvl9pPr marL="3657081" algn="l" defTabSz="914270" rtl="0" eaLnBrk="1" latinLnBrk="0" hangingPunct="1">
                <a:defRPr kern="1200">
                  <a:solidFill>
                    <a:schemeClr val="tx1"/>
                  </a:solidFill>
                  <a:latin typeface="Calibri" pitchFamily="34" charset="0"/>
                  <a:ea typeface="宋体" charset="-122"/>
                  <a:cs typeface="+mn-cs"/>
                </a:defRPr>
              </a:lvl9pPr>
            </a:lstStyle>
            <a:p>
              <a:pPr algn="ctr" defTabSz="914103"/>
              <a:r>
                <a:rPr lang="en-US" altLang="zh-CN" sz="800">
                  <a:latin typeface="Arial" panose="020B0604020202020204" pitchFamily="34" charset="0"/>
                  <a:ea typeface="微软雅黑" pitchFamily="34" charset="-122"/>
                  <a:cs typeface="Arial" panose="020B0604020202020204" pitchFamily="34" charset="0"/>
                </a:rPr>
                <a:t>x86</a:t>
              </a:r>
              <a:r>
                <a:rPr lang="zh-CN" altLang="en-US" sz="800">
                  <a:latin typeface="Arial" panose="020B0604020202020204" pitchFamily="34" charset="0"/>
                  <a:ea typeface="微软雅黑" pitchFamily="34" charset="-122"/>
                  <a:cs typeface="Arial" panose="020B0604020202020204" pitchFamily="34" charset="0"/>
                </a:rPr>
                <a:t> </a:t>
              </a:r>
              <a:r>
                <a:rPr lang="en-US" altLang="zh-CN" sz="800">
                  <a:latin typeface="Arial" panose="020B0604020202020204" pitchFamily="34" charset="0"/>
                  <a:ea typeface="微软雅黑" pitchFamily="34" charset="-122"/>
                  <a:cs typeface="Arial" panose="020B0604020202020204" pitchFamily="34" charset="0"/>
                </a:rPr>
                <a:t>node</a:t>
              </a:r>
              <a:endParaRPr lang="zh-CN" altLang="en-US" sz="800">
                <a:latin typeface="Arial" panose="020B0604020202020204" pitchFamily="34" charset="0"/>
                <a:ea typeface="微软雅黑" pitchFamily="34" charset="-122"/>
                <a:cs typeface="Arial" panose="020B0604020202020204" pitchFamily="34" charset="0"/>
              </a:endParaRPr>
            </a:p>
          </p:txBody>
        </p:sp>
        <p:sp>
          <p:nvSpPr>
            <p:cNvPr id="50" name="TextBox 150"/>
            <p:cNvSpPr txBox="1"/>
            <p:nvPr/>
          </p:nvSpPr>
          <p:spPr>
            <a:xfrm>
              <a:off x="3207600" y="8941005"/>
              <a:ext cx="1143892" cy="281384"/>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36" algn="l" rtl="0" fontAlgn="base">
                <a:spcBef>
                  <a:spcPct val="0"/>
                </a:spcBef>
                <a:spcAft>
                  <a:spcPct val="0"/>
                </a:spcAft>
                <a:defRPr kern="1200">
                  <a:solidFill>
                    <a:schemeClr val="tx1"/>
                  </a:solidFill>
                  <a:latin typeface="Calibri" pitchFamily="34" charset="0"/>
                  <a:ea typeface="宋体" charset="-122"/>
                  <a:cs typeface="+mn-cs"/>
                </a:defRPr>
              </a:lvl2pPr>
              <a:lvl3pPr marL="914270" algn="l" rtl="0" fontAlgn="base">
                <a:spcBef>
                  <a:spcPct val="0"/>
                </a:spcBef>
                <a:spcAft>
                  <a:spcPct val="0"/>
                </a:spcAft>
                <a:defRPr kern="1200">
                  <a:solidFill>
                    <a:schemeClr val="tx1"/>
                  </a:solidFill>
                  <a:latin typeface="Calibri" pitchFamily="34" charset="0"/>
                  <a:ea typeface="宋体" charset="-122"/>
                  <a:cs typeface="+mn-cs"/>
                </a:defRPr>
              </a:lvl3pPr>
              <a:lvl4pPr marL="1371406" algn="l" rtl="0" fontAlgn="base">
                <a:spcBef>
                  <a:spcPct val="0"/>
                </a:spcBef>
                <a:spcAft>
                  <a:spcPct val="0"/>
                </a:spcAft>
                <a:defRPr kern="1200">
                  <a:solidFill>
                    <a:schemeClr val="tx1"/>
                  </a:solidFill>
                  <a:latin typeface="Calibri" pitchFamily="34" charset="0"/>
                  <a:ea typeface="宋体" charset="-122"/>
                  <a:cs typeface="+mn-cs"/>
                </a:defRPr>
              </a:lvl4pPr>
              <a:lvl5pPr marL="1828541" algn="l" rtl="0" fontAlgn="base">
                <a:spcBef>
                  <a:spcPct val="0"/>
                </a:spcBef>
                <a:spcAft>
                  <a:spcPct val="0"/>
                </a:spcAft>
                <a:defRPr kern="1200">
                  <a:solidFill>
                    <a:schemeClr val="tx1"/>
                  </a:solidFill>
                  <a:latin typeface="Calibri" pitchFamily="34" charset="0"/>
                  <a:ea typeface="宋体" charset="-122"/>
                  <a:cs typeface="+mn-cs"/>
                </a:defRPr>
              </a:lvl5pPr>
              <a:lvl6pPr marL="2285676" algn="l" defTabSz="914270" rtl="0" eaLnBrk="1" latinLnBrk="0" hangingPunct="1">
                <a:defRPr kern="1200">
                  <a:solidFill>
                    <a:schemeClr val="tx1"/>
                  </a:solidFill>
                  <a:latin typeface="Calibri" pitchFamily="34" charset="0"/>
                  <a:ea typeface="宋体" charset="-122"/>
                  <a:cs typeface="+mn-cs"/>
                </a:defRPr>
              </a:lvl6pPr>
              <a:lvl7pPr marL="2742811" algn="l" defTabSz="914270" rtl="0" eaLnBrk="1" latinLnBrk="0" hangingPunct="1">
                <a:defRPr kern="1200">
                  <a:solidFill>
                    <a:schemeClr val="tx1"/>
                  </a:solidFill>
                  <a:latin typeface="Calibri" pitchFamily="34" charset="0"/>
                  <a:ea typeface="宋体" charset="-122"/>
                  <a:cs typeface="+mn-cs"/>
                </a:defRPr>
              </a:lvl7pPr>
              <a:lvl8pPr marL="3199947" algn="l" defTabSz="914270" rtl="0" eaLnBrk="1" latinLnBrk="0" hangingPunct="1">
                <a:defRPr kern="1200">
                  <a:solidFill>
                    <a:schemeClr val="tx1"/>
                  </a:solidFill>
                  <a:latin typeface="Calibri" pitchFamily="34" charset="0"/>
                  <a:ea typeface="宋体" charset="-122"/>
                  <a:cs typeface="+mn-cs"/>
                </a:defRPr>
              </a:lvl8pPr>
              <a:lvl9pPr marL="3657081" algn="l" defTabSz="914270" rtl="0" eaLnBrk="1" latinLnBrk="0" hangingPunct="1">
                <a:defRPr kern="1200">
                  <a:solidFill>
                    <a:schemeClr val="tx1"/>
                  </a:solidFill>
                  <a:latin typeface="Calibri" pitchFamily="34" charset="0"/>
                  <a:ea typeface="宋体" charset="-122"/>
                  <a:cs typeface="+mn-cs"/>
                </a:defRPr>
              </a:lvl9pPr>
            </a:lstStyle>
            <a:p>
              <a:pPr algn="ctr" defTabSz="914103"/>
              <a:r>
                <a:rPr lang="en-US" altLang="zh-CN" sz="800">
                  <a:latin typeface="Arial" panose="020B0604020202020204" pitchFamily="34" charset="0"/>
                  <a:ea typeface="微软雅黑" pitchFamily="34" charset="-122"/>
                  <a:cs typeface="Arial" panose="020B0604020202020204" pitchFamily="34" charset="0"/>
                </a:rPr>
                <a:t>Old node</a:t>
              </a:r>
              <a:endParaRPr lang="zh-CN" altLang="en-US" sz="800">
                <a:latin typeface="Arial" panose="020B0604020202020204" pitchFamily="34" charset="0"/>
                <a:ea typeface="微软雅黑" pitchFamily="34" charset="-122"/>
                <a:cs typeface="Arial" panose="020B0604020202020204" pitchFamily="34" charset="0"/>
              </a:endParaRPr>
            </a:p>
          </p:txBody>
        </p:sp>
        <p:sp>
          <p:nvSpPr>
            <p:cNvPr id="51" name="任意多边形 50"/>
            <p:cNvSpPr/>
            <p:nvPr/>
          </p:nvSpPr>
          <p:spPr>
            <a:xfrm>
              <a:off x="4309735" y="8949933"/>
              <a:ext cx="265866" cy="459215"/>
            </a:xfrm>
            <a:custGeom>
              <a:avLst/>
              <a:gdLst>
                <a:gd name="connsiteX0" fmla="*/ 0 w 332317"/>
                <a:gd name="connsiteY0" fmla="*/ 0 h 482600"/>
                <a:gd name="connsiteX1" fmla="*/ 241300 w 332317"/>
                <a:gd name="connsiteY1" fmla="*/ 177800 h 482600"/>
                <a:gd name="connsiteX2" fmla="*/ 317500 w 332317"/>
                <a:gd name="connsiteY2" fmla="*/ 317500 h 482600"/>
                <a:gd name="connsiteX3" fmla="*/ 330200 w 332317"/>
                <a:gd name="connsiteY3" fmla="*/ 482600 h 482600"/>
              </a:gdLst>
              <a:ahLst/>
              <a:cxnLst>
                <a:cxn ang="0">
                  <a:pos x="connsiteX0" y="connsiteY0"/>
                </a:cxn>
                <a:cxn ang="0">
                  <a:pos x="connsiteX1" y="connsiteY1"/>
                </a:cxn>
                <a:cxn ang="0">
                  <a:pos x="connsiteX2" y="connsiteY2"/>
                </a:cxn>
                <a:cxn ang="0">
                  <a:pos x="connsiteX3" y="connsiteY3"/>
                </a:cxn>
              </a:cxnLst>
              <a:rect l="l" t="t" r="r" b="b"/>
              <a:pathLst>
                <a:path w="332317" h="482600">
                  <a:moveTo>
                    <a:pt x="0" y="0"/>
                  </a:moveTo>
                  <a:cubicBezTo>
                    <a:pt x="94191" y="62441"/>
                    <a:pt x="188383" y="124883"/>
                    <a:pt x="241300" y="177800"/>
                  </a:cubicBezTo>
                  <a:cubicBezTo>
                    <a:pt x="294217" y="230717"/>
                    <a:pt x="302683" y="266700"/>
                    <a:pt x="317500" y="317500"/>
                  </a:cubicBezTo>
                  <a:cubicBezTo>
                    <a:pt x="332317" y="368300"/>
                    <a:pt x="331258" y="425450"/>
                    <a:pt x="330200" y="48260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rial" panose="020B0604020202020204" pitchFamily="34" charset="0"/>
                <a:ea typeface="微软雅黑" pitchFamily="34" charset="-122"/>
                <a:cs typeface="Arial" panose="020B0604020202020204" pitchFamily="34" charset="0"/>
              </a:endParaRPr>
            </a:p>
          </p:txBody>
        </p:sp>
        <p:sp>
          <p:nvSpPr>
            <p:cNvPr id="52" name="矩形 51"/>
            <p:cNvSpPr/>
            <p:nvPr/>
          </p:nvSpPr>
          <p:spPr>
            <a:xfrm>
              <a:off x="3975794" y="9323519"/>
              <a:ext cx="271512" cy="361873"/>
            </a:xfrm>
            <a:prstGeom prst="rect">
              <a:avLst/>
            </a:prstGeom>
          </p:spPr>
          <p:txBody>
            <a:bodyPr wrap="none">
              <a:spAutoFit/>
            </a:bodyPr>
            <a:lstStyle/>
            <a:p>
              <a:r>
                <a:rPr lang="en-US" altLang="zh-CN" sz="1200" b="1">
                  <a:solidFill>
                    <a:srgbClr val="C00000"/>
                  </a:solidFill>
                  <a:latin typeface="Arial" panose="020B0604020202020204" pitchFamily="34" charset="0"/>
                  <a:ea typeface="微软雅黑" pitchFamily="34" charset="-122"/>
                  <a:cs typeface="Arial" panose="020B0604020202020204" pitchFamily="34" charset="0"/>
                </a:rPr>
                <a:t>3</a:t>
              </a:r>
              <a:endParaRPr lang="zh-CN" altLang="en-US" sz="1200" b="1">
                <a:solidFill>
                  <a:srgbClr val="C00000"/>
                </a:solidFill>
                <a:latin typeface="Arial" panose="020B0604020202020204" pitchFamily="34" charset="0"/>
                <a:ea typeface="微软雅黑" pitchFamily="34" charset="-122"/>
                <a:cs typeface="Arial" panose="020B0604020202020204" pitchFamily="34" charset="0"/>
              </a:endParaRPr>
            </a:p>
          </p:txBody>
        </p:sp>
        <p:sp>
          <p:nvSpPr>
            <p:cNvPr id="53" name="矩形 52"/>
            <p:cNvSpPr/>
            <p:nvPr/>
          </p:nvSpPr>
          <p:spPr>
            <a:xfrm>
              <a:off x="3063108" y="8339247"/>
              <a:ext cx="271512" cy="361873"/>
            </a:xfrm>
            <a:prstGeom prst="rect">
              <a:avLst/>
            </a:prstGeom>
          </p:spPr>
          <p:txBody>
            <a:bodyPr wrap="none">
              <a:spAutoFit/>
            </a:bodyPr>
            <a:lstStyle/>
            <a:p>
              <a:r>
                <a:rPr lang="en-US" altLang="zh-CN" sz="1200" b="1">
                  <a:solidFill>
                    <a:srgbClr val="C00000"/>
                  </a:solidFill>
                  <a:latin typeface="Arial" panose="020B0604020202020204" pitchFamily="34" charset="0"/>
                  <a:ea typeface="微软雅黑" pitchFamily="34" charset="-122"/>
                  <a:cs typeface="Arial" panose="020B0604020202020204" pitchFamily="34" charset="0"/>
                </a:rPr>
                <a:t>2</a:t>
              </a:r>
              <a:endParaRPr lang="zh-CN" altLang="en-US" sz="1200" b="1">
                <a:solidFill>
                  <a:srgbClr val="C00000"/>
                </a:solidFill>
                <a:latin typeface="Arial" panose="020B0604020202020204" pitchFamily="34" charset="0"/>
                <a:ea typeface="微软雅黑" pitchFamily="34" charset="-122"/>
                <a:cs typeface="Arial" panose="020B0604020202020204" pitchFamily="34" charset="0"/>
              </a:endParaRPr>
            </a:p>
          </p:txBody>
        </p:sp>
        <p:sp>
          <p:nvSpPr>
            <p:cNvPr id="54" name="矩形 53"/>
            <p:cNvSpPr/>
            <p:nvPr/>
          </p:nvSpPr>
          <p:spPr>
            <a:xfrm>
              <a:off x="3227573" y="8352818"/>
              <a:ext cx="1289370" cy="357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03"/>
              <a:r>
                <a:rPr lang="en-US" altLang="zh-CN" sz="900">
                  <a:solidFill>
                    <a:schemeClr val="tx1"/>
                  </a:solidFill>
                  <a:latin typeface="Arial" panose="020B0604020202020204" pitchFamily="34" charset="0"/>
                  <a:ea typeface="微软雅黑" pitchFamily="34" charset="-122"/>
                  <a:cs typeface="Arial" panose="020B0604020202020204" pitchFamily="34" charset="0"/>
                </a:rPr>
                <a:t>Intelligent balancing/copy</a:t>
              </a:r>
              <a:endParaRPr lang="zh-CN" altLang="en-US" sz="9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55" name="矩形 54"/>
            <p:cNvSpPr/>
            <p:nvPr/>
          </p:nvSpPr>
          <p:spPr>
            <a:xfrm>
              <a:off x="3999746" y="9340355"/>
              <a:ext cx="1107410" cy="353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fontAlgn="base">
                <a:spcBef>
                  <a:spcPct val="0"/>
                </a:spcBef>
                <a:spcAft>
                  <a:spcPct val="0"/>
                </a:spcAft>
              </a:pPr>
              <a:r>
                <a:rPr lang="en-US" altLang="zh-CN" sz="800">
                  <a:solidFill>
                    <a:schemeClr val="tx1"/>
                  </a:solidFill>
                  <a:latin typeface="Arial" panose="020B0604020202020204" pitchFamily="34" charset="0"/>
                  <a:ea typeface="微软雅黑" pitchFamily="34" charset="-122"/>
                  <a:cs typeface="Arial" panose="020B0604020202020204" pitchFamily="34" charset="0"/>
                </a:rPr>
                <a:t>Old node exits</a:t>
              </a:r>
              <a:endParaRPr lang="zh-CN" altLang="en-US" sz="8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56" name="矩形 55"/>
            <p:cNvSpPr/>
            <p:nvPr/>
          </p:nvSpPr>
          <p:spPr>
            <a:xfrm>
              <a:off x="413531" y="7855313"/>
              <a:ext cx="4883698" cy="2274772"/>
            </a:xfrm>
            <a:prstGeom prst="rect">
              <a:avLst/>
            </a:prstGeom>
            <a:noFill/>
            <a:ln w="3175">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rial" panose="020B0604020202020204" pitchFamily="34" charset="0"/>
                <a:ea typeface="微软雅黑" pitchFamily="34" charset="-122"/>
                <a:cs typeface="Arial" panose="020B0604020202020204" pitchFamily="34" charset="0"/>
              </a:endParaRPr>
            </a:p>
          </p:txBody>
        </p:sp>
        <p:sp>
          <p:nvSpPr>
            <p:cNvPr id="57" name="矩形 56"/>
            <p:cNvSpPr/>
            <p:nvPr/>
          </p:nvSpPr>
          <p:spPr>
            <a:xfrm>
              <a:off x="407301" y="7896645"/>
              <a:ext cx="1635524" cy="321664"/>
            </a:xfrm>
            <a:prstGeom prst="rect">
              <a:avLst/>
            </a:prstGeom>
          </p:spPr>
          <p:txBody>
            <a:bodyPr wrap="none" anchor="ctr">
              <a:spAutoFit/>
            </a:bodyPr>
            <a:lstStyle/>
            <a:p>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4</a:t>
              </a:r>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Converged scenarios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59" name="上箭头 58"/>
            <p:cNvSpPr/>
            <p:nvPr/>
          </p:nvSpPr>
          <p:spPr>
            <a:xfrm>
              <a:off x="2213927" y="9234377"/>
              <a:ext cx="115034" cy="376147"/>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Arial" panose="020B0604020202020204" pitchFamily="34" charset="0"/>
                <a:ea typeface="微软雅黑" pitchFamily="34" charset="-122"/>
                <a:cs typeface="Arial" panose="020B0604020202020204" pitchFamily="34" charset="0"/>
              </a:endParaRPr>
            </a:p>
          </p:txBody>
        </p:sp>
      </p:grpSp>
      <p:sp>
        <p:nvSpPr>
          <p:cNvPr id="105" name="上箭头 104"/>
          <p:cNvSpPr/>
          <p:nvPr/>
        </p:nvSpPr>
        <p:spPr>
          <a:xfrm rot="5400000">
            <a:off x="2779326" y="2713289"/>
            <a:ext cx="347263" cy="4603271"/>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grpSp>
        <p:nvGrpSpPr>
          <p:cNvPr id="69" name="组合 387"/>
          <p:cNvGrpSpPr/>
          <p:nvPr/>
        </p:nvGrpSpPr>
        <p:grpSpPr>
          <a:xfrm>
            <a:off x="651321" y="5324323"/>
            <a:ext cx="4621141" cy="854159"/>
            <a:chOff x="285866" y="8450548"/>
            <a:chExt cx="4739189" cy="1535471"/>
          </a:xfrm>
        </p:grpSpPr>
        <p:sp>
          <p:nvSpPr>
            <p:cNvPr id="62" name="矩形 61"/>
            <p:cNvSpPr/>
            <p:nvPr/>
          </p:nvSpPr>
          <p:spPr>
            <a:xfrm>
              <a:off x="285867" y="8450548"/>
              <a:ext cx="4735520" cy="808703"/>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defTabSz="914126">
                <a:defRPr/>
              </a:pPr>
              <a:endParaRPr lang="zh-CN" altLang="en-US" sz="900" kern="0">
                <a:solidFill>
                  <a:schemeClr val="bg2">
                    <a:lumMod val="25000"/>
                  </a:schemeClr>
                </a:solidFill>
                <a:latin typeface="Arial" panose="020B0604020202020204" pitchFamily="34" charset="0"/>
                <a:ea typeface="微软雅黑" pitchFamily="34" charset="-122"/>
                <a:cs typeface="Arial" panose="020B0604020202020204" pitchFamily="34" charset="0"/>
                <a:sym typeface="Gill Sans"/>
              </a:endParaRPr>
            </a:p>
          </p:txBody>
        </p:sp>
        <p:sp>
          <p:nvSpPr>
            <p:cNvPr id="63" name="文本框 44"/>
            <p:cNvSpPr txBox="1"/>
            <p:nvPr/>
          </p:nvSpPr>
          <p:spPr>
            <a:xfrm>
              <a:off x="376119" y="8774303"/>
              <a:ext cx="810286" cy="497815"/>
            </a:xfrm>
            <a:prstGeom prst="rect">
              <a:avLst/>
            </a:prstGeom>
            <a:noFill/>
          </p:spPr>
          <p:txBody>
            <a:bodyPr wrap="squar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Resource </a:t>
              </a:r>
            </a:p>
            <a:p>
              <a:pPr defTabSz="914126">
                <a:defRPr/>
              </a:pPr>
              <a:r>
                <a:rPr lang="en-US" altLang="zh-CN" sz="900" b="1" kern="0">
                  <a:solidFill>
                    <a:srgbClr val="144E62"/>
                  </a:solidFill>
                  <a:latin typeface="Arial" panose="020B0604020202020204" pitchFamily="34" charset="0"/>
                  <a:ea typeface="微软雅黑" pitchFamily="34" charset="-122"/>
                </a:rPr>
                <a:t>Delivery</a:t>
              </a:r>
              <a:endParaRPr lang="zh-CN" altLang="en-US" sz="900" b="1" kern="0">
                <a:solidFill>
                  <a:srgbClr val="144E62"/>
                </a:solidFill>
                <a:latin typeface="Arial" panose="020B0604020202020204" pitchFamily="34" charset="0"/>
                <a:ea typeface="微软雅黑" pitchFamily="34" charset="-122"/>
              </a:endParaRPr>
            </a:p>
          </p:txBody>
        </p:sp>
        <p:sp>
          <p:nvSpPr>
            <p:cNvPr id="64" name="文本框 101"/>
            <p:cNvSpPr txBox="1"/>
            <p:nvPr/>
          </p:nvSpPr>
          <p:spPr>
            <a:xfrm>
              <a:off x="1523500" y="8898758"/>
              <a:ext cx="558799" cy="248907"/>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Data Flow</a:t>
              </a:r>
              <a:endParaRPr lang="zh-CN" altLang="en-US" sz="900" b="1" kern="0">
                <a:solidFill>
                  <a:srgbClr val="144E62"/>
                </a:solidFill>
                <a:latin typeface="Arial" panose="020B0604020202020204" pitchFamily="34" charset="0"/>
                <a:ea typeface="微软雅黑" pitchFamily="34" charset="-122"/>
              </a:endParaRPr>
            </a:p>
          </p:txBody>
        </p:sp>
        <p:sp>
          <p:nvSpPr>
            <p:cNvPr id="65" name="文本框 102"/>
            <p:cNvSpPr txBox="1"/>
            <p:nvPr/>
          </p:nvSpPr>
          <p:spPr>
            <a:xfrm>
              <a:off x="2498945" y="8774303"/>
              <a:ext cx="486483" cy="497815"/>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Fault</a:t>
              </a:r>
            </a:p>
            <a:p>
              <a:pPr defTabSz="914126">
                <a:defRPr/>
              </a:pPr>
              <a:r>
                <a:rPr lang="en-US" altLang="zh-CN" sz="900" b="1" kern="0">
                  <a:solidFill>
                    <a:srgbClr val="144E62"/>
                  </a:solidFill>
                  <a:latin typeface="Arial" panose="020B0604020202020204" pitchFamily="34" charset="0"/>
                  <a:ea typeface="微软雅黑" pitchFamily="34" charset="-122"/>
                </a:rPr>
                <a:t>Analysis</a:t>
              </a:r>
              <a:endParaRPr lang="zh-CN" altLang="en-US" sz="900" b="1" kern="0">
                <a:solidFill>
                  <a:srgbClr val="144E62"/>
                </a:solidFill>
                <a:latin typeface="Arial" panose="020B0604020202020204" pitchFamily="34" charset="0"/>
                <a:ea typeface="微软雅黑" pitchFamily="34" charset="-122"/>
              </a:endParaRPr>
            </a:p>
          </p:txBody>
        </p:sp>
        <p:sp>
          <p:nvSpPr>
            <p:cNvPr id="66" name="文本框 102"/>
            <p:cNvSpPr txBox="1"/>
            <p:nvPr/>
          </p:nvSpPr>
          <p:spPr>
            <a:xfrm>
              <a:off x="3438415" y="8774303"/>
              <a:ext cx="578671" cy="497945"/>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Risk </a:t>
              </a:r>
            </a:p>
            <a:p>
              <a:pPr defTabSz="914126">
                <a:defRPr/>
              </a:pPr>
              <a:r>
                <a:rPr lang="en-US" altLang="zh-CN" sz="900" b="1" kern="0">
                  <a:solidFill>
                    <a:srgbClr val="144E62"/>
                  </a:solidFill>
                  <a:ea typeface="微软雅黑" pitchFamily="34" charset="-122"/>
                </a:rPr>
                <a:t>Pr</a:t>
              </a:r>
              <a:r>
                <a:rPr lang="en-US" altLang="zh-CN" sz="900" b="1" kern="0">
                  <a:solidFill>
                    <a:srgbClr val="144E62"/>
                  </a:solidFill>
                  <a:latin typeface="Arial" panose="020B0604020202020204" pitchFamily="34" charset="0"/>
                  <a:ea typeface="微软雅黑" pitchFamily="34" charset="-122"/>
                </a:rPr>
                <a:t>ediction</a:t>
              </a:r>
              <a:endParaRPr lang="zh-CN" altLang="en-US" sz="900" b="1" kern="0">
                <a:solidFill>
                  <a:srgbClr val="144E62"/>
                </a:solidFill>
                <a:latin typeface="Arial" panose="020B0604020202020204" pitchFamily="34" charset="0"/>
                <a:ea typeface="微软雅黑" pitchFamily="34" charset="-122"/>
              </a:endParaRPr>
            </a:p>
          </p:txBody>
        </p:sp>
        <p:sp>
          <p:nvSpPr>
            <p:cNvPr id="67" name="文本框 102"/>
            <p:cNvSpPr txBox="1"/>
            <p:nvPr/>
          </p:nvSpPr>
          <p:spPr>
            <a:xfrm>
              <a:off x="4239382" y="8774303"/>
              <a:ext cx="723150" cy="497815"/>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Replica </a:t>
              </a:r>
            </a:p>
            <a:p>
              <a:pPr defTabSz="914126">
                <a:defRPr/>
              </a:pPr>
              <a:r>
                <a:rPr lang="en-US" altLang="zh-CN" sz="900" b="1" kern="0">
                  <a:solidFill>
                    <a:srgbClr val="144E62"/>
                  </a:solidFill>
                  <a:latin typeface="Arial" panose="020B0604020202020204" pitchFamily="34" charset="0"/>
                  <a:ea typeface="微软雅黑" pitchFamily="34" charset="-122"/>
                </a:rPr>
                <a:t>Management</a:t>
              </a:r>
              <a:endParaRPr lang="zh-CN" altLang="en-US" sz="900" b="1" kern="0">
                <a:solidFill>
                  <a:srgbClr val="144E62"/>
                </a:solidFill>
                <a:latin typeface="Arial" panose="020B0604020202020204" pitchFamily="34" charset="0"/>
                <a:ea typeface="微软雅黑" pitchFamily="34" charset="-122"/>
              </a:endParaRPr>
            </a:p>
          </p:txBody>
        </p:sp>
        <p:sp>
          <p:nvSpPr>
            <p:cNvPr id="68" name="TextBox 67"/>
            <p:cNvSpPr txBox="1"/>
            <p:nvPr/>
          </p:nvSpPr>
          <p:spPr>
            <a:xfrm>
              <a:off x="1843991" y="8506886"/>
              <a:ext cx="1579263" cy="304220"/>
            </a:xfrm>
            <a:prstGeom prst="rect">
              <a:avLst/>
            </a:prstGeom>
            <a:noFill/>
          </p:spPr>
          <p:txBody>
            <a:bodyPr wrap="square" lIns="0" tIns="0" rIns="0" bIns="0" rtlCol="0">
              <a:spAutoFit/>
            </a:bodyPr>
            <a:lstStyle/>
            <a:p>
              <a:pPr algn="ctr" defTabSz="1083517">
                <a:defRPr/>
              </a:pPr>
              <a:r>
                <a:rPr kumimoji="1" lang="en-US" altLang="zh-CN" sz="1100" b="1" kern="0">
                  <a:latin typeface="Arial" panose="020B0604020202020204" pitchFamily="34" charset="0"/>
                  <a:ea typeface="微软雅黑" pitchFamily="34" charset="-122"/>
                  <a:cs typeface="Arial" panose="020B0604020202020204" pitchFamily="34" charset="0"/>
                </a:rPr>
                <a:t>FusionDJ</a:t>
              </a:r>
            </a:p>
          </p:txBody>
        </p:sp>
        <p:grpSp>
          <p:nvGrpSpPr>
            <p:cNvPr id="70" name="组合 237"/>
            <p:cNvGrpSpPr/>
            <p:nvPr/>
          </p:nvGrpSpPr>
          <p:grpSpPr>
            <a:xfrm>
              <a:off x="2658994" y="9507182"/>
              <a:ext cx="392364" cy="346952"/>
              <a:chOff x="908160" y="2513040"/>
              <a:chExt cx="679450" cy="692150"/>
            </a:xfrm>
            <a:solidFill>
              <a:srgbClr val="33CAFF"/>
            </a:solidFill>
          </p:grpSpPr>
          <p:sp>
            <p:nvSpPr>
              <p:cNvPr id="91" name="Freeform 210"/>
              <p:cNvSpPr>
                <a:spLocks/>
              </p:cNvSpPr>
              <p:nvPr/>
            </p:nvSpPr>
            <p:spPr bwMode="auto">
              <a:xfrm>
                <a:off x="1155810" y="2835302"/>
                <a:ext cx="131763" cy="130175"/>
              </a:xfrm>
              <a:custGeom>
                <a:avLst/>
                <a:gdLst/>
                <a:ahLst/>
                <a:cxnLst>
                  <a:cxn ang="0">
                    <a:pos x="83" y="31"/>
                  </a:cxn>
                  <a:cxn ang="0">
                    <a:pos x="31" y="82"/>
                  </a:cxn>
                  <a:cxn ang="0">
                    <a:pos x="0" y="51"/>
                  </a:cxn>
                  <a:cxn ang="0">
                    <a:pos x="52" y="0"/>
                  </a:cxn>
                  <a:cxn ang="0">
                    <a:pos x="83" y="31"/>
                  </a:cxn>
                </a:cxnLst>
                <a:rect l="0" t="0" r="r" b="b"/>
                <a:pathLst>
                  <a:path w="83" h="82">
                    <a:moveTo>
                      <a:pt x="83" y="31"/>
                    </a:moveTo>
                    <a:lnTo>
                      <a:pt x="31" y="82"/>
                    </a:lnTo>
                    <a:lnTo>
                      <a:pt x="0" y="51"/>
                    </a:lnTo>
                    <a:lnTo>
                      <a:pt x="52" y="0"/>
                    </a:lnTo>
                    <a:lnTo>
                      <a:pt x="83" y="31"/>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2" name="Freeform 211"/>
              <p:cNvSpPr>
                <a:spLocks noEditPoints="1"/>
              </p:cNvSpPr>
              <p:nvPr/>
            </p:nvSpPr>
            <p:spPr bwMode="auto">
              <a:xfrm>
                <a:off x="1162160" y="2513040"/>
                <a:ext cx="425450" cy="423863"/>
              </a:xfrm>
              <a:custGeom>
                <a:avLst/>
                <a:gdLst/>
                <a:ahLst/>
                <a:cxnLst>
                  <a:cxn ang="0">
                    <a:pos x="120" y="0"/>
                  </a:cxn>
                  <a:cxn ang="0">
                    <a:pos x="82" y="10"/>
                  </a:cxn>
                  <a:cxn ang="0">
                    <a:pos x="48" y="30"/>
                  </a:cxn>
                  <a:cxn ang="0">
                    <a:pos x="23" y="59"/>
                  </a:cxn>
                  <a:cxn ang="0">
                    <a:pos x="6" y="93"/>
                  </a:cxn>
                  <a:cxn ang="0">
                    <a:pos x="0" y="133"/>
                  </a:cxn>
                  <a:cxn ang="0">
                    <a:pos x="2" y="159"/>
                  </a:cxn>
                  <a:cxn ang="0">
                    <a:pos x="16" y="197"/>
                  </a:cxn>
                  <a:cxn ang="0">
                    <a:pos x="39" y="227"/>
                  </a:cxn>
                  <a:cxn ang="0">
                    <a:pos x="70" y="250"/>
                  </a:cxn>
                  <a:cxn ang="0">
                    <a:pos x="107" y="264"/>
                  </a:cxn>
                  <a:cxn ang="0">
                    <a:pos x="134" y="267"/>
                  </a:cxn>
                  <a:cxn ang="0">
                    <a:pos x="174" y="260"/>
                  </a:cxn>
                  <a:cxn ang="0">
                    <a:pos x="209" y="244"/>
                  </a:cxn>
                  <a:cxn ang="0">
                    <a:pos x="238" y="218"/>
                  </a:cxn>
                  <a:cxn ang="0">
                    <a:pos x="258" y="185"/>
                  </a:cxn>
                  <a:cxn ang="0">
                    <a:pos x="267" y="147"/>
                  </a:cxn>
                  <a:cxn ang="0">
                    <a:pos x="267" y="120"/>
                  </a:cxn>
                  <a:cxn ang="0">
                    <a:pos x="258" y="82"/>
                  </a:cxn>
                  <a:cxn ang="0">
                    <a:pos x="238" y="48"/>
                  </a:cxn>
                  <a:cxn ang="0">
                    <a:pos x="209" y="23"/>
                  </a:cxn>
                  <a:cxn ang="0">
                    <a:pos x="174" y="5"/>
                  </a:cxn>
                  <a:cxn ang="0">
                    <a:pos x="134" y="0"/>
                  </a:cxn>
                  <a:cxn ang="0">
                    <a:pos x="134" y="229"/>
                  </a:cxn>
                  <a:cxn ang="0">
                    <a:pos x="106" y="225"/>
                  </a:cxn>
                  <a:cxn ang="0">
                    <a:pos x="80" y="212"/>
                  </a:cxn>
                  <a:cxn ang="0">
                    <a:pos x="60" y="194"/>
                  </a:cxn>
                  <a:cxn ang="0">
                    <a:pos x="46" y="170"/>
                  </a:cxn>
                  <a:cxn ang="0">
                    <a:pos x="39" y="143"/>
                  </a:cxn>
                  <a:cxn ang="0">
                    <a:pos x="39" y="124"/>
                  </a:cxn>
                  <a:cxn ang="0">
                    <a:pos x="46" y="96"/>
                  </a:cxn>
                  <a:cxn ang="0">
                    <a:pos x="60" y="73"/>
                  </a:cxn>
                  <a:cxn ang="0">
                    <a:pos x="80" y="53"/>
                  </a:cxn>
                  <a:cxn ang="0">
                    <a:pos x="106" y="42"/>
                  </a:cxn>
                  <a:cxn ang="0">
                    <a:pos x="134" y="38"/>
                  </a:cxn>
                  <a:cxn ang="0">
                    <a:pos x="153" y="39"/>
                  </a:cxn>
                  <a:cxn ang="0">
                    <a:pos x="180" y="50"/>
                  </a:cxn>
                  <a:cxn ang="0">
                    <a:pos x="202" y="65"/>
                  </a:cxn>
                  <a:cxn ang="0">
                    <a:pos x="218" y="88"/>
                  </a:cxn>
                  <a:cxn ang="0">
                    <a:pos x="227" y="113"/>
                  </a:cxn>
                  <a:cxn ang="0">
                    <a:pos x="230" y="133"/>
                  </a:cxn>
                  <a:cxn ang="0">
                    <a:pos x="226" y="161"/>
                  </a:cxn>
                  <a:cxn ang="0">
                    <a:pos x="213" y="186"/>
                  </a:cxn>
                  <a:cxn ang="0">
                    <a:pos x="195" y="207"/>
                  </a:cxn>
                  <a:cxn ang="0">
                    <a:pos x="171" y="221"/>
                  </a:cxn>
                  <a:cxn ang="0">
                    <a:pos x="144" y="229"/>
                  </a:cxn>
                </a:cxnLst>
                <a:rect l="0" t="0" r="r" b="b"/>
                <a:pathLst>
                  <a:path w="268" h="267">
                    <a:moveTo>
                      <a:pt x="134" y="0"/>
                    </a:moveTo>
                    <a:lnTo>
                      <a:pt x="134" y="0"/>
                    </a:lnTo>
                    <a:lnTo>
                      <a:pt x="120" y="0"/>
                    </a:lnTo>
                    <a:lnTo>
                      <a:pt x="107" y="2"/>
                    </a:lnTo>
                    <a:lnTo>
                      <a:pt x="94" y="5"/>
                    </a:lnTo>
                    <a:lnTo>
                      <a:pt x="82" y="10"/>
                    </a:lnTo>
                    <a:lnTo>
                      <a:pt x="70" y="15"/>
                    </a:lnTo>
                    <a:lnTo>
                      <a:pt x="59" y="23"/>
                    </a:lnTo>
                    <a:lnTo>
                      <a:pt x="48" y="30"/>
                    </a:lnTo>
                    <a:lnTo>
                      <a:pt x="39" y="38"/>
                    </a:lnTo>
                    <a:lnTo>
                      <a:pt x="31" y="48"/>
                    </a:lnTo>
                    <a:lnTo>
                      <a:pt x="23" y="59"/>
                    </a:lnTo>
                    <a:lnTo>
                      <a:pt x="16" y="69"/>
                    </a:lnTo>
                    <a:lnTo>
                      <a:pt x="10" y="82"/>
                    </a:lnTo>
                    <a:lnTo>
                      <a:pt x="6" y="93"/>
                    </a:lnTo>
                    <a:lnTo>
                      <a:pt x="2" y="106"/>
                    </a:lnTo>
                    <a:lnTo>
                      <a:pt x="1" y="120"/>
                    </a:lnTo>
                    <a:lnTo>
                      <a:pt x="0" y="133"/>
                    </a:lnTo>
                    <a:lnTo>
                      <a:pt x="0" y="133"/>
                    </a:lnTo>
                    <a:lnTo>
                      <a:pt x="1" y="147"/>
                    </a:lnTo>
                    <a:lnTo>
                      <a:pt x="2" y="159"/>
                    </a:lnTo>
                    <a:lnTo>
                      <a:pt x="6" y="172"/>
                    </a:lnTo>
                    <a:lnTo>
                      <a:pt x="10" y="185"/>
                    </a:lnTo>
                    <a:lnTo>
                      <a:pt x="16" y="197"/>
                    </a:lnTo>
                    <a:lnTo>
                      <a:pt x="23" y="208"/>
                    </a:lnTo>
                    <a:lnTo>
                      <a:pt x="31" y="218"/>
                    </a:lnTo>
                    <a:lnTo>
                      <a:pt x="39" y="227"/>
                    </a:lnTo>
                    <a:lnTo>
                      <a:pt x="48" y="236"/>
                    </a:lnTo>
                    <a:lnTo>
                      <a:pt x="59" y="244"/>
                    </a:lnTo>
                    <a:lnTo>
                      <a:pt x="70" y="250"/>
                    </a:lnTo>
                    <a:lnTo>
                      <a:pt x="82" y="257"/>
                    </a:lnTo>
                    <a:lnTo>
                      <a:pt x="94" y="260"/>
                    </a:lnTo>
                    <a:lnTo>
                      <a:pt x="107" y="264"/>
                    </a:lnTo>
                    <a:lnTo>
                      <a:pt x="120" y="266"/>
                    </a:lnTo>
                    <a:lnTo>
                      <a:pt x="134" y="267"/>
                    </a:lnTo>
                    <a:lnTo>
                      <a:pt x="134" y="267"/>
                    </a:lnTo>
                    <a:lnTo>
                      <a:pt x="148" y="266"/>
                    </a:lnTo>
                    <a:lnTo>
                      <a:pt x="161" y="264"/>
                    </a:lnTo>
                    <a:lnTo>
                      <a:pt x="174" y="260"/>
                    </a:lnTo>
                    <a:lnTo>
                      <a:pt x="186" y="257"/>
                    </a:lnTo>
                    <a:lnTo>
                      <a:pt x="198" y="250"/>
                    </a:lnTo>
                    <a:lnTo>
                      <a:pt x="209" y="244"/>
                    </a:lnTo>
                    <a:lnTo>
                      <a:pt x="220" y="236"/>
                    </a:lnTo>
                    <a:lnTo>
                      <a:pt x="229" y="227"/>
                    </a:lnTo>
                    <a:lnTo>
                      <a:pt x="238" y="218"/>
                    </a:lnTo>
                    <a:lnTo>
                      <a:pt x="245" y="208"/>
                    </a:lnTo>
                    <a:lnTo>
                      <a:pt x="252" y="197"/>
                    </a:lnTo>
                    <a:lnTo>
                      <a:pt x="258" y="185"/>
                    </a:lnTo>
                    <a:lnTo>
                      <a:pt x="262" y="172"/>
                    </a:lnTo>
                    <a:lnTo>
                      <a:pt x="266" y="159"/>
                    </a:lnTo>
                    <a:lnTo>
                      <a:pt x="267" y="147"/>
                    </a:lnTo>
                    <a:lnTo>
                      <a:pt x="268" y="133"/>
                    </a:lnTo>
                    <a:lnTo>
                      <a:pt x="268" y="133"/>
                    </a:lnTo>
                    <a:lnTo>
                      <a:pt x="267" y="120"/>
                    </a:lnTo>
                    <a:lnTo>
                      <a:pt x="266" y="106"/>
                    </a:lnTo>
                    <a:lnTo>
                      <a:pt x="262" y="93"/>
                    </a:lnTo>
                    <a:lnTo>
                      <a:pt x="258" y="82"/>
                    </a:lnTo>
                    <a:lnTo>
                      <a:pt x="252" y="69"/>
                    </a:lnTo>
                    <a:lnTo>
                      <a:pt x="245" y="59"/>
                    </a:lnTo>
                    <a:lnTo>
                      <a:pt x="238" y="48"/>
                    </a:lnTo>
                    <a:lnTo>
                      <a:pt x="229" y="38"/>
                    </a:lnTo>
                    <a:lnTo>
                      <a:pt x="220" y="30"/>
                    </a:lnTo>
                    <a:lnTo>
                      <a:pt x="209" y="23"/>
                    </a:lnTo>
                    <a:lnTo>
                      <a:pt x="198" y="15"/>
                    </a:lnTo>
                    <a:lnTo>
                      <a:pt x="186" y="10"/>
                    </a:lnTo>
                    <a:lnTo>
                      <a:pt x="174" y="5"/>
                    </a:lnTo>
                    <a:lnTo>
                      <a:pt x="161" y="2"/>
                    </a:lnTo>
                    <a:lnTo>
                      <a:pt x="148" y="0"/>
                    </a:lnTo>
                    <a:lnTo>
                      <a:pt x="134" y="0"/>
                    </a:lnTo>
                    <a:lnTo>
                      <a:pt x="134" y="0"/>
                    </a:lnTo>
                    <a:close/>
                    <a:moveTo>
                      <a:pt x="134" y="229"/>
                    </a:moveTo>
                    <a:lnTo>
                      <a:pt x="134" y="229"/>
                    </a:lnTo>
                    <a:lnTo>
                      <a:pt x="124" y="229"/>
                    </a:lnTo>
                    <a:lnTo>
                      <a:pt x="115" y="226"/>
                    </a:lnTo>
                    <a:lnTo>
                      <a:pt x="106" y="225"/>
                    </a:lnTo>
                    <a:lnTo>
                      <a:pt x="97" y="221"/>
                    </a:lnTo>
                    <a:lnTo>
                      <a:pt x="88" y="217"/>
                    </a:lnTo>
                    <a:lnTo>
                      <a:pt x="80" y="212"/>
                    </a:lnTo>
                    <a:lnTo>
                      <a:pt x="73" y="207"/>
                    </a:lnTo>
                    <a:lnTo>
                      <a:pt x="66" y="200"/>
                    </a:lnTo>
                    <a:lnTo>
                      <a:pt x="60" y="194"/>
                    </a:lnTo>
                    <a:lnTo>
                      <a:pt x="55" y="186"/>
                    </a:lnTo>
                    <a:lnTo>
                      <a:pt x="50" y="179"/>
                    </a:lnTo>
                    <a:lnTo>
                      <a:pt x="46" y="170"/>
                    </a:lnTo>
                    <a:lnTo>
                      <a:pt x="43" y="161"/>
                    </a:lnTo>
                    <a:lnTo>
                      <a:pt x="41" y="152"/>
                    </a:lnTo>
                    <a:lnTo>
                      <a:pt x="39" y="143"/>
                    </a:lnTo>
                    <a:lnTo>
                      <a:pt x="38" y="133"/>
                    </a:lnTo>
                    <a:lnTo>
                      <a:pt x="38" y="133"/>
                    </a:lnTo>
                    <a:lnTo>
                      <a:pt x="39" y="124"/>
                    </a:lnTo>
                    <a:lnTo>
                      <a:pt x="41" y="113"/>
                    </a:lnTo>
                    <a:lnTo>
                      <a:pt x="43" y="105"/>
                    </a:lnTo>
                    <a:lnTo>
                      <a:pt x="46" y="96"/>
                    </a:lnTo>
                    <a:lnTo>
                      <a:pt x="50" y="88"/>
                    </a:lnTo>
                    <a:lnTo>
                      <a:pt x="55" y="80"/>
                    </a:lnTo>
                    <a:lnTo>
                      <a:pt x="60" y="73"/>
                    </a:lnTo>
                    <a:lnTo>
                      <a:pt x="66" y="65"/>
                    </a:lnTo>
                    <a:lnTo>
                      <a:pt x="73" y="60"/>
                    </a:lnTo>
                    <a:lnTo>
                      <a:pt x="80" y="53"/>
                    </a:lnTo>
                    <a:lnTo>
                      <a:pt x="88" y="50"/>
                    </a:lnTo>
                    <a:lnTo>
                      <a:pt x="97" y="44"/>
                    </a:lnTo>
                    <a:lnTo>
                      <a:pt x="106" y="42"/>
                    </a:lnTo>
                    <a:lnTo>
                      <a:pt x="115" y="39"/>
                    </a:lnTo>
                    <a:lnTo>
                      <a:pt x="124" y="38"/>
                    </a:lnTo>
                    <a:lnTo>
                      <a:pt x="134" y="38"/>
                    </a:lnTo>
                    <a:lnTo>
                      <a:pt x="134" y="38"/>
                    </a:lnTo>
                    <a:lnTo>
                      <a:pt x="144" y="38"/>
                    </a:lnTo>
                    <a:lnTo>
                      <a:pt x="153" y="39"/>
                    </a:lnTo>
                    <a:lnTo>
                      <a:pt x="162" y="42"/>
                    </a:lnTo>
                    <a:lnTo>
                      <a:pt x="171" y="44"/>
                    </a:lnTo>
                    <a:lnTo>
                      <a:pt x="180" y="50"/>
                    </a:lnTo>
                    <a:lnTo>
                      <a:pt x="188" y="53"/>
                    </a:lnTo>
                    <a:lnTo>
                      <a:pt x="195" y="60"/>
                    </a:lnTo>
                    <a:lnTo>
                      <a:pt x="202" y="65"/>
                    </a:lnTo>
                    <a:lnTo>
                      <a:pt x="208" y="73"/>
                    </a:lnTo>
                    <a:lnTo>
                      <a:pt x="213" y="80"/>
                    </a:lnTo>
                    <a:lnTo>
                      <a:pt x="218" y="88"/>
                    </a:lnTo>
                    <a:lnTo>
                      <a:pt x="222" y="96"/>
                    </a:lnTo>
                    <a:lnTo>
                      <a:pt x="226" y="105"/>
                    </a:lnTo>
                    <a:lnTo>
                      <a:pt x="227" y="113"/>
                    </a:lnTo>
                    <a:lnTo>
                      <a:pt x="230" y="124"/>
                    </a:lnTo>
                    <a:lnTo>
                      <a:pt x="230" y="133"/>
                    </a:lnTo>
                    <a:lnTo>
                      <a:pt x="230" y="133"/>
                    </a:lnTo>
                    <a:lnTo>
                      <a:pt x="230" y="143"/>
                    </a:lnTo>
                    <a:lnTo>
                      <a:pt x="227" y="152"/>
                    </a:lnTo>
                    <a:lnTo>
                      <a:pt x="226" y="161"/>
                    </a:lnTo>
                    <a:lnTo>
                      <a:pt x="222" y="170"/>
                    </a:lnTo>
                    <a:lnTo>
                      <a:pt x="218" y="179"/>
                    </a:lnTo>
                    <a:lnTo>
                      <a:pt x="213" y="186"/>
                    </a:lnTo>
                    <a:lnTo>
                      <a:pt x="208" y="194"/>
                    </a:lnTo>
                    <a:lnTo>
                      <a:pt x="202" y="200"/>
                    </a:lnTo>
                    <a:lnTo>
                      <a:pt x="195" y="207"/>
                    </a:lnTo>
                    <a:lnTo>
                      <a:pt x="188" y="212"/>
                    </a:lnTo>
                    <a:lnTo>
                      <a:pt x="180" y="217"/>
                    </a:lnTo>
                    <a:lnTo>
                      <a:pt x="171" y="221"/>
                    </a:lnTo>
                    <a:lnTo>
                      <a:pt x="162" y="225"/>
                    </a:lnTo>
                    <a:lnTo>
                      <a:pt x="153" y="226"/>
                    </a:lnTo>
                    <a:lnTo>
                      <a:pt x="144" y="229"/>
                    </a:lnTo>
                    <a:lnTo>
                      <a:pt x="134" y="229"/>
                    </a:lnTo>
                    <a:lnTo>
                      <a:pt x="134" y="229"/>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3" name="Freeform 212"/>
              <p:cNvSpPr>
                <a:spLocks/>
              </p:cNvSpPr>
              <p:nvPr/>
            </p:nvSpPr>
            <p:spPr bwMode="auto">
              <a:xfrm>
                <a:off x="1243123" y="2597177"/>
                <a:ext cx="153988" cy="155575"/>
              </a:xfrm>
              <a:custGeom>
                <a:avLst/>
                <a:gdLst/>
                <a:ahLst/>
                <a:cxnLst>
                  <a:cxn ang="0">
                    <a:pos x="91" y="0"/>
                  </a:cxn>
                  <a:cxn ang="0">
                    <a:pos x="91" y="0"/>
                  </a:cxn>
                  <a:cxn ang="0">
                    <a:pos x="91" y="0"/>
                  </a:cxn>
                  <a:cxn ang="0">
                    <a:pos x="82" y="2"/>
                  </a:cxn>
                  <a:cxn ang="0">
                    <a:pos x="73" y="3"/>
                  </a:cxn>
                  <a:cxn ang="0">
                    <a:pos x="64" y="6"/>
                  </a:cxn>
                  <a:cxn ang="0">
                    <a:pos x="56" y="9"/>
                  </a:cxn>
                  <a:cxn ang="0">
                    <a:pos x="49" y="13"/>
                  </a:cxn>
                  <a:cxn ang="0">
                    <a:pos x="41" y="17"/>
                  </a:cxn>
                  <a:cxn ang="0">
                    <a:pos x="28" y="29"/>
                  </a:cxn>
                  <a:cxn ang="0">
                    <a:pos x="18" y="41"/>
                  </a:cxn>
                  <a:cxn ang="0">
                    <a:pos x="13" y="49"/>
                  </a:cxn>
                  <a:cxn ang="0">
                    <a:pos x="9" y="57"/>
                  </a:cxn>
                  <a:cxn ang="0">
                    <a:pos x="6" y="64"/>
                  </a:cxn>
                  <a:cxn ang="0">
                    <a:pos x="4" y="72"/>
                  </a:cxn>
                  <a:cxn ang="0">
                    <a:pos x="1" y="81"/>
                  </a:cxn>
                  <a:cxn ang="0">
                    <a:pos x="0" y="90"/>
                  </a:cxn>
                  <a:cxn ang="0">
                    <a:pos x="0" y="90"/>
                  </a:cxn>
                  <a:cxn ang="0">
                    <a:pos x="0" y="90"/>
                  </a:cxn>
                  <a:cxn ang="0">
                    <a:pos x="0" y="90"/>
                  </a:cxn>
                  <a:cxn ang="0">
                    <a:pos x="0" y="90"/>
                  </a:cxn>
                  <a:cxn ang="0">
                    <a:pos x="0" y="90"/>
                  </a:cxn>
                  <a:cxn ang="0">
                    <a:pos x="0" y="90"/>
                  </a:cxn>
                  <a:cxn ang="0">
                    <a:pos x="0" y="90"/>
                  </a:cxn>
                  <a:cxn ang="0">
                    <a:pos x="0" y="90"/>
                  </a:cxn>
                  <a:cxn ang="0">
                    <a:pos x="1" y="92"/>
                  </a:cxn>
                  <a:cxn ang="0">
                    <a:pos x="3" y="95"/>
                  </a:cxn>
                  <a:cxn ang="0">
                    <a:pos x="5" y="96"/>
                  </a:cxn>
                  <a:cxn ang="0">
                    <a:pos x="8" y="98"/>
                  </a:cxn>
                  <a:cxn ang="0">
                    <a:pos x="8" y="98"/>
                  </a:cxn>
                  <a:cxn ang="0">
                    <a:pos x="10" y="96"/>
                  </a:cxn>
                  <a:cxn ang="0">
                    <a:pos x="13" y="95"/>
                  </a:cxn>
                  <a:cxn ang="0">
                    <a:pos x="14" y="92"/>
                  </a:cxn>
                  <a:cxn ang="0">
                    <a:pos x="14" y="90"/>
                  </a:cxn>
                  <a:cxn ang="0">
                    <a:pos x="15" y="90"/>
                  </a:cxn>
                  <a:cxn ang="0">
                    <a:pos x="15" y="90"/>
                  </a:cxn>
                  <a:cxn ang="0">
                    <a:pos x="17" y="76"/>
                  </a:cxn>
                  <a:cxn ang="0">
                    <a:pos x="22" y="62"/>
                  </a:cxn>
                  <a:cxn ang="0">
                    <a:pos x="29" y="49"/>
                  </a:cxn>
                  <a:cxn ang="0">
                    <a:pos x="38" y="39"/>
                  </a:cxn>
                  <a:cxn ang="0">
                    <a:pos x="50" y="30"/>
                  </a:cxn>
                  <a:cxn ang="0">
                    <a:pos x="61" y="22"/>
                  </a:cxn>
                  <a:cxn ang="0">
                    <a:pos x="75" y="17"/>
                  </a:cxn>
                  <a:cxn ang="0">
                    <a:pos x="91" y="14"/>
                  </a:cxn>
                  <a:cxn ang="0">
                    <a:pos x="91" y="14"/>
                  </a:cxn>
                  <a:cxn ang="0">
                    <a:pos x="91" y="14"/>
                  </a:cxn>
                  <a:cxn ang="0">
                    <a:pos x="93" y="14"/>
                  </a:cxn>
                  <a:cxn ang="0">
                    <a:pos x="95" y="13"/>
                  </a:cxn>
                  <a:cxn ang="0">
                    <a:pos x="97" y="11"/>
                  </a:cxn>
                  <a:cxn ang="0">
                    <a:pos x="97" y="8"/>
                  </a:cxn>
                  <a:cxn ang="0">
                    <a:pos x="97" y="8"/>
                  </a:cxn>
                  <a:cxn ang="0">
                    <a:pos x="97" y="6"/>
                  </a:cxn>
                  <a:cxn ang="0">
                    <a:pos x="95" y="3"/>
                  </a:cxn>
                  <a:cxn ang="0">
                    <a:pos x="93" y="2"/>
                  </a:cxn>
                  <a:cxn ang="0">
                    <a:pos x="91" y="0"/>
                  </a:cxn>
                  <a:cxn ang="0">
                    <a:pos x="91" y="0"/>
                  </a:cxn>
                </a:cxnLst>
                <a:rect l="0" t="0" r="r" b="b"/>
                <a:pathLst>
                  <a:path w="97" h="98">
                    <a:moveTo>
                      <a:pt x="91" y="0"/>
                    </a:moveTo>
                    <a:lnTo>
                      <a:pt x="91" y="0"/>
                    </a:lnTo>
                    <a:lnTo>
                      <a:pt x="91" y="0"/>
                    </a:lnTo>
                    <a:lnTo>
                      <a:pt x="82" y="2"/>
                    </a:lnTo>
                    <a:lnTo>
                      <a:pt x="73" y="3"/>
                    </a:lnTo>
                    <a:lnTo>
                      <a:pt x="64" y="6"/>
                    </a:lnTo>
                    <a:lnTo>
                      <a:pt x="56" y="9"/>
                    </a:lnTo>
                    <a:lnTo>
                      <a:pt x="49" y="13"/>
                    </a:lnTo>
                    <a:lnTo>
                      <a:pt x="41" y="17"/>
                    </a:lnTo>
                    <a:lnTo>
                      <a:pt x="28" y="29"/>
                    </a:lnTo>
                    <a:lnTo>
                      <a:pt x="18" y="41"/>
                    </a:lnTo>
                    <a:lnTo>
                      <a:pt x="13" y="49"/>
                    </a:lnTo>
                    <a:lnTo>
                      <a:pt x="9" y="57"/>
                    </a:lnTo>
                    <a:lnTo>
                      <a:pt x="6" y="64"/>
                    </a:lnTo>
                    <a:lnTo>
                      <a:pt x="4" y="72"/>
                    </a:lnTo>
                    <a:lnTo>
                      <a:pt x="1" y="81"/>
                    </a:lnTo>
                    <a:lnTo>
                      <a:pt x="0" y="90"/>
                    </a:lnTo>
                    <a:lnTo>
                      <a:pt x="0" y="90"/>
                    </a:lnTo>
                    <a:lnTo>
                      <a:pt x="0" y="90"/>
                    </a:lnTo>
                    <a:lnTo>
                      <a:pt x="0" y="90"/>
                    </a:lnTo>
                    <a:lnTo>
                      <a:pt x="0" y="90"/>
                    </a:lnTo>
                    <a:lnTo>
                      <a:pt x="0" y="90"/>
                    </a:lnTo>
                    <a:lnTo>
                      <a:pt x="0" y="90"/>
                    </a:lnTo>
                    <a:lnTo>
                      <a:pt x="0" y="90"/>
                    </a:lnTo>
                    <a:lnTo>
                      <a:pt x="0" y="90"/>
                    </a:lnTo>
                    <a:lnTo>
                      <a:pt x="1" y="92"/>
                    </a:lnTo>
                    <a:lnTo>
                      <a:pt x="3" y="95"/>
                    </a:lnTo>
                    <a:lnTo>
                      <a:pt x="5" y="96"/>
                    </a:lnTo>
                    <a:lnTo>
                      <a:pt x="8" y="98"/>
                    </a:lnTo>
                    <a:lnTo>
                      <a:pt x="8" y="98"/>
                    </a:lnTo>
                    <a:lnTo>
                      <a:pt x="10" y="96"/>
                    </a:lnTo>
                    <a:lnTo>
                      <a:pt x="13" y="95"/>
                    </a:lnTo>
                    <a:lnTo>
                      <a:pt x="14" y="92"/>
                    </a:lnTo>
                    <a:lnTo>
                      <a:pt x="14" y="90"/>
                    </a:lnTo>
                    <a:lnTo>
                      <a:pt x="15" y="90"/>
                    </a:lnTo>
                    <a:lnTo>
                      <a:pt x="15" y="90"/>
                    </a:lnTo>
                    <a:lnTo>
                      <a:pt x="17" y="76"/>
                    </a:lnTo>
                    <a:lnTo>
                      <a:pt x="22" y="62"/>
                    </a:lnTo>
                    <a:lnTo>
                      <a:pt x="29" y="49"/>
                    </a:lnTo>
                    <a:lnTo>
                      <a:pt x="38" y="39"/>
                    </a:lnTo>
                    <a:lnTo>
                      <a:pt x="50" y="30"/>
                    </a:lnTo>
                    <a:lnTo>
                      <a:pt x="61" y="22"/>
                    </a:lnTo>
                    <a:lnTo>
                      <a:pt x="75" y="17"/>
                    </a:lnTo>
                    <a:lnTo>
                      <a:pt x="91" y="14"/>
                    </a:lnTo>
                    <a:lnTo>
                      <a:pt x="91" y="14"/>
                    </a:lnTo>
                    <a:lnTo>
                      <a:pt x="91" y="14"/>
                    </a:lnTo>
                    <a:lnTo>
                      <a:pt x="93" y="14"/>
                    </a:lnTo>
                    <a:lnTo>
                      <a:pt x="95" y="13"/>
                    </a:lnTo>
                    <a:lnTo>
                      <a:pt x="97" y="11"/>
                    </a:lnTo>
                    <a:lnTo>
                      <a:pt x="97" y="8"/>
                    </a:lnTo>
                    <a:lnTo>
                      <a:pt x="97" y="8"/>
                    </a:lnTo>
                    <a:lnTo>
                      <a:pt x="97" y="6"/>
                    </a:lnTo>
                    <a:lnTo>
                      <a:pt x="95" y="3"/>
                    </a:lnTo>
                    <a:lnTo>
                      <a:pt x="93" y="2"/>
                    </a:lnTo>
                    <a:lnTo>
                      <a:pt x="91" y="0"/>
                    </a:lnTo>
                    <a:lnTo>
                      <a:pt x="91" y="0"/>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4" name="Freeform 213"/>
              <p:cNvSpPr>
                <a:spLocks/>
              </p:cNvSpPr>
              <p:nvPr/>
            </p:nvSpPr>
            <p:spPr bwMode="auto">
              <a:xfrm>
                <a:off x="908160" y="2917852"/>
                <a:ext cx="290513" cy="287338"/>
              </a:xfrm>
              <a:custGeom>
                <a:avLst/>
                <a:gdLst/>
                <a:ahLst/>
                <a:cxnLst>
                  <a:cxn ang="0">
                    <a:pos x="130" y="0"/>
                  </a:cxn>
                  <a:cxn ang="0">
                    <a:pos x="12" y="115"/>
                  </a:cxn>
                  <a:cxn ang="0">
                    <a:pos x="12" y="115"/>
                  </a:cxn>
                  <a:cxn ang="0">
                    <a:pos x="6" y="122"/>
                  </a:cxn>
                  <a:cxn ang="0">
                    <a:pos x="3" y="128"/>
                  </a:cxn>
                  <a:cxn ang="0">
                    <a:pos x="0" y="135"/>
                  </a:cxn>
                  <a:cxn ang="0">
                    <a:pos x="0" y="142"/>
                  </a:cxn>
                  <a:cxn ang="0">
                    <a:pos x="0" y="150"/>
                  </a:cxn>
                  <a:cxn ang="0">
                    <a:pos x="3" y="156"/>
                  </a:cxn>
                  <a:cxn ang="0">
                    <a:pos x="6" y="164"/>
                  </a:cxn>
                  <a:cxn ang="0">
                    <a:pos x="10" y="169"/>
                  </a:cxn>
                  <a:cxn ang="0">
                    <a:pos x="10" y="169"/>
                  </a:cxn>
                  <a:cxn ang="0">
                    <a:pos x="17" y="174"/>
                  </a:cxn>
                  <a:cxn ang="0">
                    <a:pos x="23" y="178"/>
                  </a:cxn>
                  <a:cxn ang="0">
                    <a:pos x="31" y="181"/>
                  </a:cxn>
                  <a:cxn ang="0">
                    <a:pos x="37" y="181"/>
                  </a:cxn>
                  <a:cxn ang="0">
                    <a:pos x="45" y="181"/>
                  </a:cxn>
                  <a:cxn ang="0">
                    <a:pos x="52" y="178"/>
                  </a:cxn>
                  <a:cxn ang="0">
                    <a:pos x="59" y="175"/>
                  </a:cxn>
                  <a:cxn ang="0">
                    <a:pos x="65" y="170"/>
                  </a:cxn>
                  <a:cxn ang="0">
                    <a:pos x="183" y="55"/>
                  </a:cxn>
                  <a:cxn ang="0">
                    <a:pos x="130" y="0"/>
                  </a:cxn>
                </a:cxnLst>
                <a:rect l="0" t="0" r="r" b="b"/>
                <a:pathLst>
                  <a:path w="183" h="181">
                    <a:moveTo>
                      <a:pt x="130" y="0"/>
                    </a:moveTo>
                    <a:lnTo>
                      <a:pt x="12" y="115"/>
                    </a:lnTo>
                    <a:lnTo>
                      <a:pt x="12" y="115"/>
                    </a:lnTo>
                    <a:lnTo>
                      <a:pt x="6" y="122"/>
                    </a:lnTo>
                    <a:lnTo>
                      <a:pt x="3" y="128"/>
                    </a:lnTo>
                    <a:lnTo>
                      <a:pt x="0" y="135"/>
                    </a:lnTo>
                    <a:lnTo>
                      <a:pt x="0" y="142"/>
                    </a:lnTo>
                    <a:lnTo>
                      <a:pt x="0" y="150"/>
                    </a:lnTo>
                    <a:lnTo>
                      <a:pt x="3" y="156"/>
                    </a:lnTo>
                    <a:lnTo>
                      <a:pt x="6" y="164"/>
                    </a:lnTo>
                    <a:lnTo>
                      <a:pt x="10" y="169"/>
                    </a:lnTo>
                    <a:lnTo>
                      <a:pt x="10" y="169"/>
                    </a:lnTo>
                    <a:lnTo>
                      <a:pt x="17" y="174"/>
                    </a:lnTo>
                    <a:lnTo>
                      <a:pt x="23" y="178"/>
                    </a:lnTo>
                    <a:lnTo>
                      <a:pt x="31" y="181"/>
                    </a:lnTo>
                    <a:lnTo>
                      <a:pt x="37" y="181"/>
                    </a:lnTo>
                    <a:lnTo>
                      <a:pt x="45" y="181"/>
                    </a:lnTo>
                    <a:lnTo>
                      <a:pt x="52" y="178"/>
                    </a:lnTo>
                    <a:lnTo>
                      <a:pt x="59" y="175"/>
                    </a:lnTo>
                    <a:lnTo>
                      <a:pt x="65" y="170"/>
                    </a:lnTo>
                    <a:lnTo>
                      <a:pt x="183" y="55"/>
                    </a:lnTo>
                    <a:lnTo>
                      <a:pt x="130" y="0"/>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5" name="Freeform 214"/>
              <p:cNvSpPr>
                <a:spLocks/>
              </p:cNvSpPr>
              <p:nvPr/>
            </p:nvSpPr>
            <p:spPr bwMode="auto">
              <a:xfrm>
                <a:off x="1390760" y="2692427"/>
                <a:ext cx="109538" cy="109538"/>
              </a:xfrm>
              <a:custGeom>
                <a:avLst/>
                <a:gdLst/>
                <a:ahLst/>
                <a:cxnLst>
                  <a:cxn ang="0">
                    <a:pos x="64" y="25"/>
                  </a:cxn>
                  <a:cxn ang="0">
                    <a:pos x="44" y="25"/>
                  </a:cxn>
                  <a:cxn ang="0">
                    <a:pos x="44" y="6"/>
                  </a:cxn>
                  <a:cxn ang="0">
                    <a:pos x="44" y="6"/>
                  </a:cxn>
                  <a:cxn ang="0">
                    <a:pos x="44" y="3"/>
                  </a:cxn>
                  <a:cxn ang="0">
                    <a:pos x="42" y="2"/>
                  </a:cxn>
                  <a:cxn ang="0">
                    <a:pos x="39" y="0"/>
                  </a:cxn>
                  <a:cxn ang="0">
                    <a:pos x="30" y="0"/>
                  </a:cxn>
                  <a:cxn ang="0">
                    <a:pos x="30" y="0"/>
                  </a:cxn>
                  <a:cxn ang="0">
                    <a:pos x="26" y="2"/>
                  </a:cxn>
                  <a:cxn ang="0">
                    <a:pos x="26" y="3"/>
                  </a:cxn>
                  <a:cxn ang="0">
                    <a:pos x="25" y="6"/>
                  </a:cxn>
                  <a:cxn ang="0">
                    <a:pos x="25" y="25"/>
                  </a:cxn>
                  <a:cxn ang="0">
                    <a:pos x="4" y="25"/>
                  </a:cxn>
                  <a:cxn ang="0">
                    <a:pos x="4" y="25"/>
                  </a:cxn>
                  <a:cxn ang="0">
                    <a:pos x="3" y="26"/>
                  </a:cxn>
                  <a:cxn ang="0">
                    <a:pos x="2" y="27"/>
                  </a:cxn>
                  <a:cxn ang="0">
                    <a:pos x="0" y="30"/>
                  </a:cxn>
                  <a:cxn ang="0">
                    <a:pos x="0" y="40"/>
                  </a:cxn>
                  <a:cxn ang="0">
                    <a:pos x="0" y="40"/>
                  </a:cxn>
                  <a:cxn ang="0">
                    <a:pos x="2" y="43"/>
                  </a:cxn>
                  <a:cxn ang="0">
                    <a:pos x="3" y="44"/>
                  </a:cxn>
                  <a:cxn ang="0">
                    <a:pos x="4" y="45"/>
                  </a:cxn>
                  <a:cxn ang="0">
                    <a:pos x="25" y="45"/>
                  </a:cxn>
                  <a:cxn ang="0">
                    <a:pos x="25" y="64"/>
                  </a:cxn>
                  <a:cxn ang="0">
                    <a:pos x="25" y="64"/>
                  </a:cxn>
                  <a:cxn ang="0">
                    <a:pos x="26" y="67"/>
                  </a:cxn>
                  <a:cxn ang="0">
                    <a:pos x="26" y="68"/>
                  </a:cxn>
                  <a:cxn ang="0">
                    <a:pos x="30" y="69"/>
                  </a:cxn>
                  <a:cxn ang="0">
                    <a:pos x="39" y="69"/>
                  </a:cxn>
                  <a:cxn ang="0">
                    <a:pos x="39" y="69"/>
                  </a:cxn>
                  <a:cxn ang="0">
                    <a:pos x="42" y="68"/>
                  </a:cxn>
                  <a:cxn ang="0">
                    <a:pos x="44" y="67"/>
                  </a:cxn>
                  <a:cxn ang="0">
                    <a:pos x="44" y="64"/>
                  </a:cxn>
                  <a:cxn ang="0">
                    <a:pos x="44" y="45"/>
                  </a:cxn>
                  <a:cxn ang="0">
                    <a:pos x="64" y="45"/>
                  </a:cxn>
                  <a:cxn ang="0">
                    <a:pos x="64" y="45"/>
                  </a:cxn>
                  <a:cxn ang="0">
                    <a:pos x="67" y="44"/>
                  </a:cxn>
                  <a:cxn ang="0">
                    <a:pos x="68" y="43"/>
                  </a:cxn>
                  <a:cxn ang="0">
                    <a:pos x="69" y="40"/>
                  </a:cxn>
                  <a:cxn ang="0">
                    <a:pos x="69" y="30"/>
                  </a:cxn>
                  <a:cxn ang="0">
                    <a:pos x="69" y="30"/>
                  </a:cxn>
                  <a:cxn ang="0">
                    <a:pos x="68" y="27"/>
                  </a:cxn>
                  <a:cxn ang="0">
                    <a:pos x="67" y="26"/>
                  </a:cxn>
                  <a:cxn ang="0">
                    <a:pos x="64" y="25"/>
                  </a:cxn>
                  <a:cxn ang="0">
                    <a:pos x="64" y="25"/>
                  </a:cxn>
                </a:cxnLst>
                <a:rect l="0" t="0" r="r" b="b"/>
                <a:pathLst>
                  <a:path w="69" h="69">
                    <a:moveTo>
                      <a:pt x="64" y="25"/>
                    </a:moveTo>
                    <a:lnTo>
                      <a:pt x="44" y="25"/>
                    </a:lnTo>
                    <a:lnTo>
                      <a:pt x="44" y="6"/>
                    </a:lnTo>
                    <a:lnTo>
                      <a:pt x="44" y="6"/>
                    </a:lnTo>
                    <a:lnTo>
                      <a:pt x="44" y="3"/>
                    </a:lnTo>
                    <a:lnTo>
                      <a:pt x="42" y="2"/>
                    </a:lnTo>
                    <a:lnTo>
                      <a:pt x="39" y="0"/>
                    </a:lnTo>
                    <a:lnTo>
                      <a:pt x="30" y="0"/>
                    </a:lnTo>
                    <a:lnTo>
                      <a:pt x="30" y="0"/>
                    </a:lnTo>
                    <a:lnTo>
                      <a:pt x="26" y="2"/>
                    </a:lnTo>
                    <a:lnTo>
                      <a:pt x="26" y="3"/>
                    </a:lnTo>
                    <a:lnTo>
                      <a:pt x="25" y="6"/>
                    </a:lnTo>
                    <a:lnTo>
                      <a:pt x="25" y="25"/>
                    </a:lnTo>
                    <a:lnTo>
                      <a:pt x="4" y="25"/>
                    </a:lnTo>
                    <a:lnTo>
                      <a:pt x="4" y="25"/>
                    </a:lnTo>
                    <a:lnTo>
                      <a:pt x="3" y="26"/>
                    </a:lnTo>
                    <a:lnTo>
                      <a:pt x="2" y="27"/>
                    </a:lnTo>
                    <a:lnTo>
                      <a:pt x="0" y="30"/>
                    </a:lnTo>
                    <a:lnTo>
                      <a:pt x="0" y="40"/>
                    </a:lnTo>
                    <a:lnTo>
                      <a:pt x="0" y="40"/>
                    </a:lnTo>
                    <a:lnTo>
                      <a:pt x="2" y="43"/>
                    </a:lnTo>
                    <a:lnTo>
                      <a:pt x="3" y="44"/>
                    </a:lnTo>
                    <a:lnTo>
                      <a:pt x="4" y="45"/>
                    </a:lnTo>
                    <a:lnTo>
                      <a:pt x="25" y="45"/>
                    </a:lnTo>
                    <a:lnTo>
                      <a:pt x="25" y="64"/>
                    </a:lnTo>
                    <a:lnTo>
                      <a:pt x="25" y="64"/>
                    </a:lnTo>
                    <a:lnTo>
                      <a:pt x="26" y="67"/>
                    </a:lnTo>
                    <a:lnTo>
                      <a:pt x="26" y="68"/>
                    </a:lnTo>
                    <a:lnTo>
                      <a:pt x="30" y="69"/>
                    </a:lnTo>
                    <a:lnTo>
                      <a:pt x="39" y="69"/>
                    </a:lnTo>
                    <a:lnTo>
                      <a:pt x="39" y="69"/>
                    </a:lnTo>
                    <a:lnTo>
                      <a:pt x="42" y="68"/>
                    </a:lnTo>
                    <a:lnTo>
                      <a:pt x="44" y="67"/>
                    </a:lnTo>
                    <a:lnTo>
                      <a:pt x="44" y="64"/>
                    </a:lnTo>
                    <a:lnTo>
                      <a:pt x="44" y="45"/>
                    </a:lnTo>
                    <a:lnTo>
                      <a:pt x="64" y="45"/>
                    </a:lnTo>
                    <a:lnTo>
                      <a:pt x="64" y="45"/>
                    </a:lnTo>
                    <a:lnTo>
                      <a:pt x="67" y="44"/>
                    </a:lnTo>
                    <a:lnTo>
                      <a:pt x="68" y="43"/>
                    </a:lnTo>
                    <a:lnTo>
                      <a:pt x="69" y="40"/>
                    </a:lnTo>
                    <a:lnTo>
                      <a:pt x="69" y="30"/>
                    </a:lnTo>
                    <a:lnTo>
                      <a:pt x="69" y="30"/>
                    </a:lnTo>
                    <a:lnTo>
                      <a:pt x="68" y="27"/>
                    </a:lnTo>
                    <a:lnTo>
                      <a:pt x="67" y="26"/>
                    </a:lnTo>
                    <a:lnTo>
                      <a:pt x="64" y="25"/>
                    </a:lnTo>
                    <a:lnTo>
                      <a:pt x="64" y="25"/>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71" name="组合 243"/>
            <p:cNvGrpSpPr/>
            <p:nvPr/>
          </p:nvGrpSpPr>
          <p:grpSpPr>
            <a:xfrm>
              <a:off x="3573784" y="9454529"/>
              <a:ext cx="347388" cy="399605"/>
              <a:chOff x="7472540" y="2513040"/>
              <a:chExt cx="628650" cy="631825"/>
            </a:xfrm>
            <a:solidFill>
              <a:srgbClr val="33CAFF"/>
            </a:solidFill>
          </p:grpSpPr>
          <p:sp>
            <p:nvSpPr>
              <p:cNvPr id="89" name="Freeform 44"/>
              <p:cNvSpPr>
                <a:spLocks noEditPoints="1"/>
              </p:cNvSpPr>
              <p:nvPr/>
            </p:nvSpPr>
            <p:spPr bwMode="auto">
              <a:xfrm>
                <a:off x="7472540" y="2513040"/>
                <a:ext cx="628650" cy="631825"/>
              </a:xfrm>
              <a:custGeom>
                <a:avLst/>
                <a:gdLst/>
                <a:ahLst/>
                <a:cxnLst>
                  <a:cxn ang="0">
                    <a:pos x="268" y="17"/>
                  </a:cxn>
                  <a:cxn ang="0">
                    <a:pos x="198" y="0"/>
                  </a:cxn>
                  <a:cxn ang="0">
                    <a:pos x="163" y="8"/>
                  </a:cxn>
                  <a:cxn ang="0">
                    <a:pos x="128" y="17"/>
                  </a:cxn>
                  <a:cxn ang="0">
                    <a:pos x="60" y="27"/>
                  </a:cxn>
                  <a:cxn ang="0">
                    <a:pos x="0" y="35"/>
                  </a:cxn>
                  <a:cxn ang="0">
                    <a:pos x="6" y="65"/>
                  </a:cxn>
                  <a:cxn ang="0">
                    <a:pos x="14" y="93"/>
                  </a:cxn>
                  <a:cxn ang="0">
                    <a:pos x="30" y="151"/>
                  </a:cxn>
                  <a:cxn ang="0">
                    <a:pos x="51" y="205"/>
                  </a:cxn>
                  <a:cxn ang="0">
                    <a:pos x="74" y="252"/>
                  </a:cxn>
                  <a:cxn ang="0">
                    <a:pos x="98" y="295"/>
                  </a:cxn>
                  <a:cxn ang="0">
                    <a:pos x="125" y="332"/>
                  </a:cxn>
                  <a:cxn ang="0">
                    <a:pos x="154" y="363"/>
                  </a:cxn>
                  <a:cxn ang="0">
                    <a:pos x="184" y="387"/>
                  </a:cxn>
                  <a:cxn ang="0">
                    <a:pos x="198" y="398"/>
                  </a:cxn>
                  <a:cxn ang="0">
                    <a:pos x="227" y="377"/>
                  </a:cxn>
                  <a:cxn ang="0">
                    <a:pos x="255" y="348"/>
                  </a:cxn>
                  <a:cxn ang="0">
                    <a:pos x="285" y="315"/>
                  </a:cxn>
                  <a:cxn ang="0">
                    <a:pos x="310" y="274"/>
                  </a:cxn>
                  <a:cxn ang="0">
                    <a:pos x="335" y="229"/>
                  </a:cxn>
                  <a:cxn ang="0">
                    <a:pos x="356" y="178"/>
                  </a:cxn>
                  <a:cxn ang="0">
                    <a:pos x="374" y="124"/>
                  </a:cxn>
                  <a:cxn ang="0">
                    <a:pos x="391" y="65"/>
                  </a:cxn>
                  <a:cxn ang="0">
                    <a:pos x="396" y="35"/>
                  </a:cxn>
                  <a:cxn ang="0">
                    <a:pos x="368" y="31"/>
                  </a:cxn>
                  <a:cxn ang="0">
                    <a:pos x="304" y="22"/>
                  </a:cxn>
                  <a:cxn ang="0">
                    <a:pos x="268" y="17"/>
                  </a:cxn>
                  <a:cxn ang="0">
                    <a:pos x="374" y="61"/>
                  </a:cxn>
                  <a:cxn ang="0">
                    <a:pos x="368" y="88"/>
                  </a:cxn>
                  <a:cxn ang="0">
                    <a:pos x="353" y="141"/>
                  </a:cxn>
                  <a:cxn ang="0">
                    <a:pos x="333" y="189"/>
                  </a:cxn>
                  <a:cxn ang="0">
                    <a:pos x="313" y="234"/>
                  </a:cxn>
                  <a:cxn ang="0">
                    <a:pos x="290" y="276"/>
                  </a:cxn>
                  <a:cxn ang="0">
                    <a:pos x="266" y="312"/>
                  </a:cxn>
                  <a:cxn ang="0">
                    <a:pos x="240" y="343"/>
                  </a:cxn>
                  <a:cxn ang="0">
                    <a:pos x="212" y="368"/>
                  </a:cxn>
                  <a:cxn ang="0">
                    <a:pos x="198" y="378"/>
                  </a:cxn>
                  <a:cxn ang="0">
                    <a:pos x="170" y="357"/>
                  </a:cxn>
                  <a:cxn ang="0">
                    <a:pos x="143" y="327"/>
                  </a:cxn>
                  <a:cxn ang="0">
                    <a:pos x="119" y="294"/>
                  </a:cxn>
                  <a:cxn ang="0">
                    <a:pos x="94" y="256"/>
                  </a:cxn>
                  <a:cxn ang="0">
                    <a:pos x="73" y="212"/>
                  </a:cxn>
                  <a:cxn ang="0">
                    <a:pos x="53" y="165"/>
                  </a:cxn>
                  <a:cxn ang="0">
                    <a:pos x="36" y="114"/>
                  </a:cxn>
                  <a:cxn ang="0">
                    <a:pos x="22" y="61"/>
                  </a:cxn>
                  <a:cxn ang="0">
                    <a:pos x="19" y="49"/>
                  </a:cxn>
                  <a:cxn ang="0">
                    <a:pos x="74" y="42"/>
                  </a:cxn>
                  <a:cxn ang="0">
                    <a:pos x="130" y="32"/>
                  </a:cxn>
                  <a:cxn ang="0">
                    <a:pos x="198" y="18"/>
                  </a:cxn>
                  <a:cxn ang="0">
                    <a:pos x="231" y="24"/>
                  </a:cxn>
                  <a:cxn ang="0">
                    <a:pos x="266" y="32"/>
                  </a:cxn>
                  <a:cxn ang="0">
                    <a:pos x="377" y="49"/>
                  </a:cxn>
                  <a:cxn ang="0">
                    <a:pos x="374" y="61"/>
                  </a:cxn>
                  <a:cxn ang="0">
                    <a:pos x="374" y="61"/>
                  </a:cxn>
                </a:cxnLst>
                <a:rect l="0" t="0" r="r" b="b"/>
                <a:pathLst>
                  <a:path w="396" h="398">
                    <a:moveTo>
                      <a:pt x="268" y="17"/>
                    </a:moveTo>
                    <a:lnTo>
                      <a:pt x="268" y="17"/>
                    </a:lnTo>
                    <a:lnTo>
                      <a:pt x="231" y="8"/>
                    </a:lnTo>
                    <a:lnTo>
                      <a:pt x="198" y="0"/>
                    </a:lnTo>
                    <a:lnTo>
                      <a:pt x="198" y="0"/>
                    </a:lnTo>
                    <a:lnTo>
                      <a:pt x="163" y="8"/>
                    </a:lnTo>
                    <a:lnTo>
                      <a:pt x="128" y="17"/>
                    </a:lnTo>
                    <a:lnTo>
                      <a:pt x="128" y="17"/>
                    </a:lnTo>
                    <a:lnTo>
                      <a:pt x="93" y="22"/>
                    </a:lnTo>
                    <a:lnTo>
                      <a:pt x="60" y="27"/>
                    </a:lnTo>
                    <a:lnTo>
                      <a:pt x="29" y="31"/>
                    </a:lnTo>
                    <a:lnTo>
                      <a:pt x="0" y="35"/>
                    </a:lnTo>
                    <a:lnTo>
                      <a:pt x="0" y="35"/>
                    </a:lnTo>
                    <a:lnTo>
                      <a:pt x="6" y="65"/>
                    </a:lnTo>
                    <a:lnTo>
                      <a:pt x="6" y="65"/>
                    </a:lnTo>
                    <a:lnTo>
                      <a:pt x="14" y="93"/>
                    </a:lnTo>
                    <a:lnTo>
                      <a:pt x="22" y="124"/>
                    </a:lnTo>
                    <a:lnTo>
                      <a:pt x="30" y="151"/>
                    </a:lnTo>
                    <a:lnTo>
                      <a:pt x="39" y="178"/>
                    </a:lnTo>
                    <a:lnTo>
                      <a:pt x="51" y="205"/>
                    </a:lnTo>
                    <a:lnTo>
                      <a:pt x="61" y="229"/>
                    </a:lnTo>
                    <a:lnTo>
                      <a:pt x="74" y="252"/>
                    </a:lnTo>
                    <a:lnTo>
                      <a:pt x="85" y="274"/>
                    </a:lnTo>
                    <a:lnTo>
                      <a:pt x="98" y="295"/>
                    </a:lnTo>
                    <a:lnTo>
                      <a:pt x="112" y="315"/>
                    </a:lnTo>
                    <a:lnTo>
                      <a:pt x="125" y="332"/>
                    </a:lnTo>
                    <a:lnTo>
                      <a:pt x="139" y="348"/>
                    </a:lnTo>
                    <a:lnTo>
                      <a:pt x="154" y="363"/>
                    </a:lnTo>
                    <a:lnTo>
                      <a:pt x="168" y="377"/>
                    </a:lnTo>
                    <a:lnTo>
                      <a:pt x="184" y="387"/>
                    </a:lnTo>
                    <a:lnTo>
                      <a:pt x="198" y="398"/>
                    </a:lnTo>
                    <a:lnTo>
                      <a:pt x="198" y="398"/>
                    </a:lnTo>
                    <a:lnTo>
                      <a:pt x="212" y="387"/>
                    </a:lnTo>
                    <a:lnTo>
                      <a:pt x="227" y="377"/>
                    </a:lnTo>
                    <a:lnTo>
                      <a:pt x="243" y="363"/>
                    </a:lnTo>
                    <a:lnTo>
                      <a:pt x="255" y="348"/>
                    </a:lnTo>
                    <a:lnTo>
                      <a:pt x="271" y="332"/>
                    </a:lnTo>
                    <a:lnTo>
                      <a:pt x="285" y="315"/>
                    </a:lnTo>
                    <a:lnTo>
                      <a:pt x="298" y="295"/>
                    </a:lnTo>
                    <a:lnTo>
                      <a:pt x="310" y="274"/>
                    </a:lnTo>
                    <a:lnTo>
                      <a:pt x="322" y="252"/>
                    </a:lnTo>
                    <a:lnTo>
                      <a:pt x="335" y="229"/>
                    </a:lnTo>
                    <a:lnTo>
                      <a:pt x="346" y="205"/>
                    </a:lnTo>
                    <a:lnTo>
                      <a:pt x="356" y="178"/>
                    </a:lnTo>
                    <a:lnTo>
                      <a:pt x="367" y="151"/>
                    </a:lnTo>
                    <a:lnTo>
                      <a:pt x="374" y="124"/>
                    </a:lnTo>
                    <a:lnTo>
                      <a:pt x="382" y="93"/>
                    </a:lnTo>
                    <a:lnTo>
                      <a:pt x="391" y="65"/>
                    </a:lnTo>
                    <a:lnTo>
                      <a:pt x="391" y="65"/>
                    </a:lnTo>
                    <a:lnTo>
                      <a:pt x="396" y="35"/>
                    </a:lnTo>
                    <a:lnTo>
                      <a:pt x="396" y="35"/>
                    </a:lnTo>
                    <a:lnTo>
                      <a:pt x="368" y="31"/>
                    </a:lnTo>
                    <a:lnTo>
                      <a:pt x="336" y="27"/>
                    </a:lnTo>
                    <a:lnTo>
                      <a:pt x="304" y="22"/>
                    </a:lnTo>
                    <a:lnTo>
                      <a:pt x="268" y="17"/>
                    </a:lnTo>
                    <a:lnTo>
                      <a:pt x="268" y="17"/>
                    </a:lnTo>
                    <a:lnTo>
                      <a:pt x="268" y="17"/>
                    </a:lnTo>
                    <a:close/>
                    <a:moveTo>
                      <a:pt x="374" y="61"/>
                    </a:moveTo>
                    <a:lnTo>
                      <a:pt x="374" y="61"/>
                    </a:lnTo>
                    <a:lnTo>
                      <a:pt x="368" y="88"/>
                    </a:lnTo>
                    <a:lnTo>
                      <a:pt x="359" y="114"/>
                    </a:lnTo>
                    <a:lnTo>
                      <a:pt x="353" y="141"/>
                    </a:lnTo>
                    <a:lnTo>
                      <a:pt x="342" y="165"/>
                    </a:lnTo>
                    <a:lnTo>
                      <a:pt x="333" y="189"/>
                    </a:lnTo>
                    <a:lnTo>
                      <a:pt x="324" y="212"/>
                    </a:lnTo>
                    <a:lnTo>
                      <a:pt x="313" y="234"/>
                    </a:lnTo>
                    <a:lnTo>
                      <a:pt x="303" y="256"/>
                    </a:lnTo>
                    <a:lnTo>
                      <a:pt x="290" y="276"/>
                    </a:lnTo>
                    <a:lnTo>
                      <a:pt x="277" y="294"/>
                    </a:lnTo>
                    <a:lnTo>
                      <a:pt x="266" y="312"/>
                    </a:lnTo>
                    <a:lnTo>
                      <a:pt x="252" y="327"/>
                    </a:lnTo>
                    <a:lnTo>
                      <a:pt x="240" y="343"/>
                    </a:lnTo>
                    <a:lnTo>
                      <a:pt x="226" y="357"/>
                    </a:lnTo>
                    <a:lnTo>
                      <a:pt x="212" y="368"/>
                    </a:lnTo>
                    <a:lnTo>
                      <a:pt x="198" y="378"/>
                    </a:lnTo>
                    <a:lnTo>
                      <a:pt x="198" y="378"/>
                    </a:lnTo>
                    <a:lnTo>
                      <a:pt x="184" y="368"/>
                    </a:lnTo>
                    <a:lnTo>
                      <a:pt x="170" y="357"/>
                    </a:lnTo>
                    <a:lnTo>
                      <a:pt x="157" y="343"/>
                    </a:lnTo>
                    <a:lnTo>
                      <a:pt x="143" y="327"/>
                    </a:lnTo>
                    <a:lnTo>
                      <a:pt x="130" y="312"/>
                    </a:lnTo>
                    <a:lnTo>
                      <a:pt x="119" y="294"/>
                    </a:lnTo>
                    <a:lnTo>
                      <a:pt x="106" y="276"/>
                    </a:lnTo>
                    <a:lnTo>
                      <a:pt x="94" y="256"/>
                    </a:lnTo>
                    <a:lnTo>
                      <a:pt x="83" y="234"/>
                    </a:lnTo>
                    <a:lnTo>
                      <a:pt x="73" y="212"/>
                    </a:lnTo>
                    <a:lnTo>
                      <a:pt x="62" y="189"/>
                    </a:lnTo>
                    <a:lnTo>
                      <a:pt x="53" y="165"/>
                    </a:lnTo>
                    <a:lnTo>
                      <a:pt x="43" y="141"/>
                    </a:lnTo>
                    <a:lnTo>
                      <a:pt x="36" y="114"/>
                    </a:lnTo>
                    <a:lnTo>
                      <a:pt x="29" y="88"/>
                    </a:lnTo>
                    <a:lnTo>
                      <a:pt x="22" y="61"/>
                    </a:lnTo>
                    <a:lnTo>
                      <a:pt x="22" y="61"/>
                    </a:lnTo>
                    <a:lnTo>
                      <a:pt x="19" y="49"/>
                    </a:lnTo>
                    <a:lnTo>
                      <a:pt x="19" y="49"/>
                    </a:lnTo>
                    <a:lnTo>
                      <a:pt x="74" y="42"/>
                    </a:lnTo>
                    <a:lnTo>
                      <a:pt x="130" y="32"/>
                    </a:lnTo>
                    <a:lnTo>
                      <a:pt x="130" y="32"/>
                    </a:lnTo>
                    <a:lnTo>
                      <a:pt x="165" y="24"/>
                    </a:lnTo>
                    <a:lnTo>
                      <a:pt x="198" y="18"/>
                    </a:lnTo>
                    <a:lnTo>
                      <a:pt x="198" y="18"/>
                    </a:lnTo>
                    <a:lnTo>
                      <a:pt x="231" y="24"/>
                    </a:lnTo>
                    <a:lnTo>
                      <a:pt x="266" y="32"/>
                    </a:lnTo>
                    <a:lnTo>
                      <a:pt x="266" y="32"/>
                    </a:lnTo>
                    <a:lnTo>
                      <a:pt x="322" y="42"/>
                    </a:lnTo>
                    <a:lnTo>
                      <a:pt x="377" y="49"/>
                    </a:lnTo>
                    <a:lnTo>
                      <a:pt x="377" y="49"/>
                    </a:lnTo>
                    <a:lnTo>
                      <a:pt x="374" y="61"/>
                    </a:lnTo>
                    <a:lnTo>
                      <a:pt x="374" y="61"/>
                    </a:lnTo>
                    <a:lnTo>
                      <a:pt x="374" y="61"/>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0" name="Freeform 45"/>
              <p:cNvSpPr>
                <a:spLocks noEditPoints="1"/>
              </p:cNvSpPr>
              <p:nvPr/>
            </p:nvSpPr>
            <p:spPr bwMode="auto">
              <a:xfrm>
                <a:off x="7534452" y="2568604"/>
                <a:ext cx="503239" cy="512764"/>
              </a:xfrm>
              <a:custGeom>
                <a:avLst/>
                <a:gdLst/>
                <a:ahLst/>
                <a:cxnLst>
                  <a:cxn ang="0">
                    <a:pos x="223" y="14"/>
                  </a:cxn>
                  <a:cxn ang="0">
                    <a:pos x="159" y="0"/>
                  </a:cxn>
                  <a:cxn ang="0">
                    <a:pos x="127" y="7"/>
                  </a:cxn>
                  <a:cxn ang="0">
                    <a:pos x="96" y="14"/>
                  </a:cxn>
                  <a:cxn ang="0">
                    <a:pos x="13" y="26"/>
                  </a:cxn>
                  <a:cxn ang="0">
                    <a:pos x="0" y="29"/>
                  </a:cxn>
                  <a:cxn ang="0">
                    <a:pos x="4" y="43"/>
                  </a:cxn>
                  <a:cxn ang="0">
                    <a:pos x="18" y="85"/>
                  </a:cxn>
                  <a:cxn ang="0">
                    <a:pos x="53" y="170"/>
                  </a:cxn>
                  <a:cxn ang="0">
                    <a:pos x="94" y="244"/>
                  </a:cxn>
                  <a:cxn ang="0">
                    <a:pos x="115" y="277"/>
                  </a:cxn>
                  <a:cxn ang="0">
                    <a:pos x="137" y="303"/>
                  </a:cxn>
                  <a:cxn ang="0">
                    <a:pos x="159" y="323"/>
                  </a:cxn>
                  <a:cxn ang="0">
                    <a:pos x="173" y="310"/>
                  </a:cxn>
                  <a:cxn ang="0">
                    <a:pos x="206" y="276"/>
                  </a:cxn>
                  <a:cxn ang="0">
                    <a:pos x="219" y="258"/>
                  </a:cxn>
                  <a:cxn ang="0">
                    <a:pos x="229" y="244"/>
                  </a:cxn>
                  <a:cxn ang="0">
                    <a:pos x="255" y="198"/>
                  </a:cxn>
                  <a:cxn ang="0">
                    <a:pos x="279" y="144"/>
                  </a:cxn>
                  <a:cxn ang="0">
                    <a:pos x="301" y="87"/>
                  </a:cxn>
                  <a:cxn ang="0">
                    <a:pos x="317" y="29"/>
                  </a:cxn>
                  <a:cxn ang="0">
                    <a:pos x="271" y="23"/>
                  </a:cxn>
                  <a:cxn ang="0">
                    <a:pos x="223" y="14"/>
                  </a:cxn>
                  <a:cxn ang="0">
                    <a:pos x="229" y="134"/>
                  </a:cxn>
                  <a:cxn ang="0">
                    <a:pos x="228" y="138"/>
                  </a:cxn>
                  <a:cxn ang="0">
                    <a:pos x="223" y="143"/>
                  </a:cxn>
                  <a:cxn ang="0">
                    <a:pos x="179" y="144"/>
                  </a:cxn>
                  <a:cxn ang="0">
                    <a:pos x="179" y="185"/>
                  </a:cxn>
                  <a:cxn ang="0">
                    <a:pos x="175" y="193"/>
                  </a:cxn>
                  <a:cxn ang="0">
                    <a:pos x="168" y="195"/>
                  </a:cxn>
                  <a:cxn ang="0">
                    <a:pos x="150" y="195"/>
                  </a:cxn>
                  <a:cxn ang="0">
                    <a:pos x="142" y="193"/>
                  </a:cxn>
                  <a:cxn ang="0">
                    <a:pos x="140" y="185"/>
                  </a:cxn>
                  <a:cxn ang="0">
                    <a:pos x="99" y="144"/>
                  </a:cxn>
                  <a:cxn ang="0">
                    <a:pos x="95" y="143"/>
                  </a:cxn>
                  <a:cxn ang="0">
                    <a:pos x="90" y="138"/>
                  </a:cxn>
                  <a:cxn ang="0">
                    <a:pos x="89" y="116"/>
                  </a:cxn>
                  <a:cxn ang="0">
                    <a:pos x="90" y="112"/>
                  </a:cxn>
                  <a:cxn ang="0">
                    <a:pos x="95" y="107"/>
                  </a:cxn>
                  <a:cxn ang="0">
                    <a:pos x="140" y="106"/>
                  </a:cxn>
                  <a:cxn ang="0">
                    <a:pos x="140" y="65"/>
                  </a:cxn>
                  <a:cxn ang="0">
                    <a:pos x="142" y="57"/>
                  </a:cxn>
                  <a:cxn ang="0">
                    <a:pos x="150" y="55"/>
                  </a:cxn>
                  <a:cxn ang="0">
                    <a:pos x="168" y="55"/>
                  </a:cxn>
                  <a:cxn ang="0">
                    <a:pos x="175" y="57"/>
                  </a:cxn>
                  <a:cxn ang="0">
                    <a:pos x="179" y="65"/>
                  </a:cxn>
                  <a:cxn ang="0">
                    <a:pos x="219" y="106"/>
                  </a:cxn>
                  <a:cxn ang="0">
                    <a:pos x="223" y="107"/>
                  </a:cxn>
                  <a:cxn ang="0">
                    <a:pos x="228" y="112"/>
                  </a:cxn>
                  <a:cxn ang="0">
                    <a:pos x="229" y="134"/>
                  </a:cxn>
                </a:cxnLst>
                <a:rect l="0" t="0" r="r" b="b"/>
                <a:pathLst>
                  <a:path w="317" h="323">
                    <a:moveTo>
                      <a:pt x="223" y="14"/>
                    </a:moveTo>
                    <a:lnTo>
                      <a:pt x="223" y="14"/>
                    </a:lnTo>
                    <a:lnTo>
                      <a:pt x="190" y="7"/>
                    </a:lnTo>
                    <a:lnTo>
                      <a:pt x="159" y="0"/>
                    </a:lnTo>
                    <a:lnTo>
                      <a:pt x="159" y="0"/>
                    </a:lnTo>
                    <a:lnTo>
                      <a:pt x="127" y="7"/>
                    </a:lnTo>
                    <a:lnTo>
                      <a:pt x="96" y="14"/>
                    </a:lnTo>
                    <a:lnTo>
                      <a:pt x="96" y="14"/>
                    </a:lnTo>
                    <a:lnTo>
                      <a:pt x="54" y="21"/>
                    </a:lnTo>
                    <a:lnTo>
                      <a:pt x="13" y="26"/>
                    </a:lnTo>
                    <a:lnTo>
                      <a:pt x="13" y="26"/>
                    </a:lnTo>
                    <a:lnTo>
                      <a:pt x="0" y="29"/>
                    </a:lnTo>
                    <a:lnTo>
                      <a:pt x="0" y="29"/>
                    </a:lnTo>
                    <a:lnTo>
                      <a:pt x="4" y="43"/>
                    </a:lnTo>
                    <a:lnTo>
                      <a:pt x="4" y="43"/>
                    </a:lnTo>
                    <a:lnTo>
                      <a:pt x="18" y="85"/>
                    </a:lnTo>
                    <a:lnTo>
                      <a:pt x="34" y="129"/>
                    </a:lnTo>
                    <a:lnTo>
                      <a:pt x="53" y="170"/>
                    </a:lnTo>
                    <a:lnTo>
                      <a:pt x="72" y="208"/>
                    </a:lnTo>
                    <a:lnTo>
                      <a:pt x="94" y="244"/>
                    </a:lnTo>
                    <a:lnTo>
                      <a:pt x="103" y="260"/>
                    </a:lnTo>
                    <a:lnTo>
                      <a:pt x="115" y="277"/>
                    </a:lnTo>
                    <a:lnTo>
                      <a:pt x="126" y="290"/>
                    </a:lnTo>
                    <a:lnTo>
                      <a:pt x="137" y="303"/>
                    </a:lnTo>
                    <a:lnTo>
                      <a:pt x="147" y="313"/>
                    </a:lnTo>
                    <a:lnTo>
                      <a:pt x="159" y="323"/>
                    </a:lnTo>
                    <a:lnTo>
                      <a:pt x="159" y="323"/>
                    </a:lnTo>
                    <a:lnTo>
                      <a:pt x="173" y="310"/>
                    </a:lnTo>
                    <a:lnTo>
                      <a:pt x="190" y="294"/>
                    </a:lnTo>
                    <a:lnTo>
                      <a:pt x="206" y="276"/>
                    </a:lnTo>
                    <a:lnTo>
                      <a:pt x="219" y="258"/>
                    </a:lnTo>
                    <a:lnTo>
                      <a:pt x="219" y="258"/>
                    </a:lnTo>
                    <a:lnTo>
                      <a:pt x="229" y="244"/>
                    </a:lnTo>
                    <a:lnTo>
                      <a:pt x="229" y="244"/>
                    </a:lnTo>
                    <a:lnTo>
                      <a:pt x="243" y="222"/>
                    </a:lnTo>
                    <a:lnTo>
                      <a:pt x="255" y="198"/>
                    </a:lnTo>
                    <a:lnTo>
                      <a:pt x="268" y="172"/>
                    </a:lnTo>
                    <a:lnTo>
                      <a:pt x="279" y="144"/>
                    </a:lnTo>
                    <a:lnTo>
                      <a:pt x="291" y="116"/>
                    </a:lnTo>
                    <a:lnTo>
                      <a:pt x="301" y="87"/>
                    </a:lnTo>
                    <a:lnTo>
                      <a:pt x="310" y="57"/>
                    </a:lnTo>
                    <a:lnTo>
                      <a:pt x="317" y="29"/>
                    </a:lnTo>
                    <a:lnTo>
                      <a:pt x="317" y="29"/>
                    </a:lnTo>
                    <a:lnTo>
                      <a:pt x="271" y="23"/>
                    </a:lnTo>
                    <a:lnTo>
                      <a:pt x="223" y="14"/>
                    </a:lnTo>
                    <a:lnTo>
                      <a:pt x="223" y="14"/>
                    </a:lnTo>
                    <a:lnTo>
                      <a:pt x="223" y="14"/>
                    </a:lnTo>
                    <a:close/>
                    <a:moveTo>
                      <a:pt x="229" y="134"/>
                    </a:moveTo>
                    <a:lnTo>
                      <a:pt x="229" y="134"/>
                    </a:lnTo>
                    <a:lnTo>
                      <a:pt x="228" y="138"/>
                    </a:lnTo>
                    <a:lnTo>
                      <a:pt x="227" y="142"/>
                    </a:lnTo>
                    <a:lnTo>
                      <a:pt x="223" y="143"/>
                    </a:lnTo>
                    <a:lnTo>
                      <a:pt x="219" y="144"/>
                    </a:lnTo>
                    <a:lnTo>
                      <a:pt x="179" y="144"/>
                    </a:lnTo>
                    <a:lnTo>
                      <a:pt x="179" y="185"/>
                    </a:lnTo>
                    <a:lnTo>
                      <a:pt x="179" y="185"/>
                    </a:lnTo>
                    <a:lnTo>
                      <a:pt x="178" y="190"/>
                    </a:lnTo>
                    <a:lnTo>
                      <a:pt x="175" y="193"/>
                    </a:lnTo>
                    <a:lnTo>
                      <a:pt x="172" y="194"/>
                    </a:lnTo>
                    <a:lnTo>
                      <a:pt x="168" y="195"/>
                    </a:lnTo>
                    <a:lnTo>
                      <a:pt x="150" y="195"/>
                    </a:lnTo>
                    <a:lnTo>
                      <a:pt x="150" y="195"/>
                    </a:lnTo>
                    <a:lnTo>
                      <a:pt x="146" y="194"/>
                    </a:lnTo>
                    <a:lnTo>
                      <a:pt x="142" y="193"/>
                    </a:lnTo>
                    <a:lnTo>
                      <a:pt x="141" y="190"/>
                    </a:lnTo>
                    <a:lnTo>
                      <a:pt x="140" y="185"/>
                    </a:lnTo>
                    <a:lnTo>
                      <a:pt x="140" y="144"/>
                    </a:lnTo>
                    <a:lnTo>
                      <a:pt x="99" y="144"/>
                    </a:lnTo>
                    <a:lnTo>
                      <a:pt x="99" y="144"/>
                    </a:lnTo>
                    <a:lnTo>
                      <a:pt x="95" y="143"/>
                    </a:lnTo>
                    <a:lnTo>
                      <a:pt x="91" y="142"/>
                    </a:lnTo>
                    <a:lnTo>
                      <a:pt x="90" y="138"/>
                    </a:lnTo>
                    <a:lnTo>
                      <a:pt x="89" y="134"/>
                    </a:lnTo>
                    <a:lnTo>
                      <a:pt x="89" y="116"/>
                    </a:lnTo>
                    <a:lnTo>
                      <a:pt x="89" y="116"/>
                    </a:lnTo>
                    <a:lnTo>
                      <a:pt x="90" y="112"/>
                    </a:lnTo>
                    <a:lnTo>
                      <a:pt x="91" y="108"/>
                    </a:lnTo>
                    <a:lnTo>
                      <a:pt x="95" y="107"/>
                    </a:lnTo>
                    <a:lnTo>
                      <a:pt x="99" y="106"/>
                    </a:lnTo>
                    <a:lnTo>
                      <a:pt x="140" y="106"/>
                    </a:lnTo>
                    <a:lnTo>
                      <a:pt x="140" y="65"/>
                    </a:lnTo>
                    <a:lnTo>
                      <a:pt x="140" y="65"/>
                    </a:lnTo>
                    <a:lnTo>
                      <a:pt x="141" y="60"/>
                    </a:lnTo>
                    <a:lnTo>
                      <a:pt x="142" y="57"/>
                    </a:lnTo>
                    <a:lnTo>
                      <a:pt x="146" y="56"/>
                    </a:lnTo>
                    <a:lnTo>
                      <a:pt x="150" y="55"/>
                    </a:lnTo>
                    <a:lnTo>
                      <a:pt x="168" y="55"/>
                    </a:lnTo>
                    <a:lnTo>
                      <a:pt x="168" y="55"/>
                    </a:lnTo>
                    <a:lnTo>
                      <a:pt x="172" y="56"/>
                    </a:lnTo>
                    <a:lnTo>
                      <a:pt x="175" y="57"/>
                    </a:lnTo>
                    <a:lnTo>
                      <a:pt x="178" y="60"/>
                    </a:lnTo>
                    <a:lnTo>
                      <a:pt x="179" y="65"/>
                    </a:lnTo>
                    <a:lnTo>
                      <a:pt x="179" y="106"/>
                    </a:lnTo>
                    <a:lnTo>
                      <a:pt x="219" y="106"/>
                    </a:lnTo>
                    <a:lnTo>
                      <a:pt x="219" y="106"/>
                    </a:lnTo>
                    <a:lnTo>
                      <a:pt x="223" y="107"/>
                    </a:lnTo>
                    <a:lnTo>
                      <a:pt x="227" y="108"/>
                    </a:lnTo>
                    <a:lnTo>
                      <a:pt x="228" y="112"/>
                    </a:lnTo>
                    <a:lnTo>
                      <a:pt x="229" y="116"/>
                    </a:lnTo>
                    <a:lnTo>
                      <a:pt x="229" y="134"/>
                    </a:lnTo>
                    <a:lnTo>
                      <a:pt x="229" y="134"/>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72" name="组合 246"/>
            <p:cNvGrpSpPr/>
            <p:nvPr/>
          </p:nvGrpSpPr>
          <p:grpSpPr>
            <a:xfrm>
              <a:off x="1566481" y="9427096"/>
              <a:ext cx="570086" cy="427038"/>
              <a:chOff x="0" y="1402442"/>
              <a:chExt cx="835025" cy="752475"/>
            </a:xfrm>
            <a:solidFill>
              <a:srgbClr val="33CAFF"/>
            </a:solidFill>
          </p:grpSpPr>
          <p:sp>
            <p:nvSpPr>
              <p:cNvPr id="85" name="Freeform 243"/>
              <p:cNvSpPr>
                <a:spLocks noEditPoints="1"/>
              </p:cNvSpPr>
              <p:nvPr/>
            </p:nvSpPr>
            <p:spPr bwMode="auto">
              <a:xfrm>
                <a:off x="528637" y="1773917"/>
                <a:ext cx="306388" cy="381000"/>
              </a:xfrm>
              <a:custGeom>
                <a:avLst/>
                <a:gdLst/>
                <a:ahLst/>
                <a:cxnLst>
                  <a:cxn ang="0">
                    <a:pos x="0" y="0"/>
                  </a:cxn>
                  <a:cxn ang="0">
                    <a:pos x="0" y="240"/>
                  </a:cxn>
                  <a:cxn ang="0">
                    <a:pos x="193" y="240"/>
                  </a:cxn>
                  <a:cxn ang="0">
                    <a:pos x="193" y="0"/>
                  </a:cxn>
                  <a:cxn ang="0">
                    <a:pos x="0" y="0"/>
                  </a:cxn>
                  <a:cxn ang="0">
                    <a:pos x="0" y="0"/>
                  </a:cxn>
                  <a:cxn ang="0">
                    <a:pos x="159" y="170"/>
                  </a:cxn>
                  <a:cxn ang="0">
                    <a:pos x="33" y="170"/>
                  </a:cxn>
                  <a:cxn ang="0">
                    <a:pos x="33" y="143"/>
                  </a:cxn>
                  <a:cxn ang="0">
                    <a:pos x="159" y="143"/>
                  </a:cxn>
                  <a:cxn ang="0">
                    <a:pos x="159" y="170"/>
                  </a:cxn>
                  <a:cxn ang="0">
                    <a:pos x="159" y="170"/>
                  </a:cxn>
                  <a:cxn ang="0">
                    <a:pos x="159" y="133"/>
                  </a:cxn>
                  <a:cxn ang="0">
                    <a:pos x="33" y="133"/>
                  </a:cxn>
                  <a:cxn ang="0">
                    <a:pos x="33" y="106"/>
                  </a:cxn>
                  <a:cxn ang="0">
                    <a:pos x="159" y="106"/>
                  </a:cxn>
                  <a:cxn ang="0">
                    <a:pos x="159" y="133"/>
                  </a:cxn>
                  <a:cxn ang="0">
                    <a:pos x="159" y="133"/>
                  </a:cxn>
                  <a:cxn ang="0">
                    <a:pos x="159" y="96"/>
                  </a:cxn>
                  <a:cxn ang="0">
                    <a:pos x="33" y="96"/>
                  </a:cxn>
                  <a:cxn ang="0">
                    <a:pos x="33" y="69"/>
                  </a:cxn>
                  <a:cxn ang="0">
                    <a:pos x="159" y="69"/>
                  </a:cxn>
                  <a:cxn ang="0">
                    <a:pos x="159" y="96"/>
                  </a:cxn>
                  <a:cxn ang="0">
                    <a:pos x="159" y="96"/>
                  </a:cxn>
                  <a:cxn ang="0">
                    <a:pos x="159" y="58"/>
                  </a:cxn>
                  <a:cxn ang="0">
                    <a:pos x="33" y="58"/>
                  </a:cxn>
                  <a:cxn ang="0">
                    <a:pos x="33" y="32"/>
                  </a:cxn>
                  <a:cxn ang="0">
                    <a:pos x="159" y="32"/>
                  </a:cxn>
                  <a:cxn ang="0">
                    <a:pos x="159" y="58"/>
                  </a:cxn>
                  <a:cxn ang="0">
                    <a:pos x="159" y="58"/>
                  </a:cxn>
                </a:cxnLst>
                <a:rect l="0" t="0" r="r" b="b"/>
                <a:pathLst>
                  <a:path w="193" h="240">
                    <a:moveTo>
                      <a:pt x="0" y="0"/>
                    </a:moveTo>
                    <a:lnTo>
                      <a:pt x="0" y="240"/>
                    </a:lnTo>
                    <a:lnTo>
                      <a:pt x="193" y="240"/>
                    </a:lnTo>
                    <a:lnTo>
                      <a:pt x="193" y="0"/>
                    </a:lnTo>
                    <a:lnTo>
                      <a:pt x="0" y="0"/>
                    </a:lnTo>
                    <a:lnTo>
                      <a:pt x="0" y="0"/>
                    </a:lnTo>
                    <a:close/>
                    <a:moveTo>
                      <a:pt x="159" y="170"/>
                    </a:moveTo>
                    <a:lnTo>
                      <a:pt x="33" y="170"/>
                    </a:lnTo>
                    <a:lnTo>
                      <a:pt x="33" y="143"/>
                    </a:lnTo>
                    <a:lnTo>
                      <a:pt x="159" y="143"/>
                    </a:lnTo>
                    <a:lnTo>
                      <a:pt x="159" y="170"/>
                    </a:lnTo>
                    <a:lnTo>
                      <a:pt x="159" y="170"/>
                    </a:lnTo>
                    <a:close/>
                    <a:moveTo>
                      <a:pt x="159" y="133"/>
                    </a:moveTo>
                    <a:lnTo>
                      <a:pt x="33" y="133"/>
                    </a:lnTo>
                    <a:lnTo>
                      <a:pt x="33" y="106"/>
                    </a:lnTo>
                    <a:lnTo>
                      <a:pt x="159" y="106"/>
                    </a:lnTo>
                    <a:lnTo>
                      <a:pt x="159" y="133"/>
                    </a:lnTo>
                    <a:lnTo>
                      <a:pt x="159" y="133"/>
                    </a:lnTo>
                    <a:close/>
                    <a:moveTo>
                      <a:pt x="159" y="96"/>
                    </a:moveTo>
                    <a:lnTo>
                      <a:pt x="33" y="96"/>
                    </a:lnTo>
                    <a:lnTo>
                      <a:pt x="33" y="69"/>
                    </a:lnTo>
                    <a:lnTo>
                      <a:pt x="159" y="69"/>
                    </a:lnTo>
                    <a:lnTo>
                      <a:pt x="159" y="96"/>
                    </a:lnTo>
                    <a:lnTo>
                      <a:pt x="159" y="96"/>
                    </a:lnTo>
                    <a:close/>
                    <a:moveTo>
                      <a:pt x="159" y="58"/>
                    </a:moveTo>
                    <a:lnTo>
                      <a:pt x="33" y="58"/>
                    </a:lnTo>
                    <a:lnTo>
                      <a:pt x="33" y="32"/>
                    </a:lnTo>
                    <a:lnTo>
                      <a:pt x="159" y="32"/>
                    </a:lnTo>
                    <a:lnTo>
                      <a:pt x="159" y="58"/>
                    </a:lnTo>
                    <a:lnTo>
                      <a:pt x="159" y="58"/>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6" name="Freeform 244"/>
              <p:cNvSpPr>
                <a:spLocks noEditPoints="1"/>
              </p:cNvSpPr>
              <p:nvPr/>
            </p:nvSpPr>
            <p:spPr bwMode="auto">
              <a:xfrm>
                <a:off x="0" y="1402442"/>
                <a:ext cx="304800" cy="395288"/>
              </a:xfrm>
              <a:custGeom>
                <a:avLst/>
                <a:gdLst/>
                <a:ahLst/>
                <a:cxnLst>
                  <a:cxn ang="0">
                    <a:pos x="0" y="0"/>
                  </a:cxn>
                  <a:cxn ang="0">
                    <a:pos x="0" y="249"/>
                  </a:cxn>
                  <a:cxn ang="0">
                    <a:pos x="192" y="249"/>
                  </a:cxn>
                  <a:cxn ang="0">
                    <a:pos x="192" y="0"/>
                  </a:cxn>
                  <a:cxn ang="0">
                    <a:pos x="0" y="0"/>
                  </a:cxn>
                  <a:cxn ang="0">
                    <a:pos x="0" y="0"/>
                  </a:cxn>
                  <a:cxn ang="0">
                    <a:pos x="160" y="177"/>
                  </a:cxn>
                  <a:cxn ang="0">
                    <a:pos x="34" y="177"/>
                  </a:cxn>
                  <a:cxn ang="0">
                    <a:pos x="34" y="148"/>
                  </a:cxn>
                  <a:cxn ang="0">
                    <a:pos x="160" y="148"/>
                  </a:cxn>
                  <a:cxn ang="0">
                    <a:pos x="160" y="177"/>
                  </a:cxn>
                  <a:cxn ang="0">
                    <a:pos x="160" y="177"/>
                  </a:cxn>
                  <a:cxn ang="0">
                    <a:pos x="160" y="137"/>
                  </a:cxn>
                  <a:cxn ang="0">
                    <a:pos x="34" y="137"/>
                  </a:cxn>
                  <a:cxn ang="0">
                    <a:pos x="34" y="110"/>
                  </a:cxn>
                  <a:cxn ang="0">
                    <a:pos x="160" y="110"/>
                  </a:cxn>
                  <a:cxn ang="0">
                    <a:pos x="160" y="137"/>
                  </a:cxn>
                  <a:cxn ang="0">
                    <a:pos x="160" y="137"/>
                  </a:cxn>
                  <a:cxn ang="0">
                    <a:pos x="160" y="99"/>
                  </a:cxn>
                  <a:cxn ang="0">
                    <a:pos x="34" y="99"/>
                  </a:cxn>
                  <a:cxn ang="0">
                    <a:pos x="34" y="70"/>
                  </a:cxn>
                  <a:cxn ang="0">
                    <a:pos x="160" y="70"/>
                  </a:cxn>
                  <a:cxn ang="0">
                    <a:pos x="160" y="99"/>
                  </a:cxn>
                  <a:cxn ang="0">
                    <a:pos x="160" y="99"/>
                  </a:cxn>
                  <a:cxn ang="0">
                    <a:pos x="160" y="59"/>
                  </a:cxn>
                  <a:cxn ang="0">
                    <a:pos x="34" y="59"/>
                  </a:cxn>
                  <a:cxn ang="0">
                    <a:pos x="34" y="32"/>
                  </a:cxn>
                  <a:cxn ang="0">
                    <a:pos x="160" y="32"/>
                  </a:cxn>
                  <a:cxn ang="0">
                    <a:pos x="160" y="59"/>
                  </a:cxn>
                  <a:cxn ang="0">
                    <a:pos x="160" y="59"/>
                  </a:cxn>
                </a:cxnLst>
                <a:rect l="0" t="0" r="r" b="b"/>
                <a:pathLst>
                  <a:path w="192" h="249">
                    <a:moveTo>
                      <a:pt x="0" y="0"/>
                    </a:moveTo>
                    <a:lnTo>
                      <a:pt x="0" y="249"/>
                    </a:lnTo>
                    <a:lnTo>
                      <a:pt x="192" y="249"/>
                    </a:lnTo>
                    <a:lnTo>
                      <a:pt x="192" y="0"/>
                    </a:lnTo>
                    <a:lnTo>
                      <a:pt x="0" y="0"/>
                    </a:lnTo>
                    <a:lnTo>
                      <a:pt x="0" y="0"/>
                    </a:lnTo>
                    <a:close/>
                    <a:moveTo>
                      <a:pt x="160" y="177"/>
                    </a:moveTo>
                    <a:lnTo>
                      <a:pt x="34" y="177"/>
                    </a:lnTo>
                    <a:lnTo>
                      <a:pt x="34" y="148"/>
                    </a:lnTo>
                    <a:lnTo>
                      <a:pt x="160" y="148"/>
                    </a:lnTo>
                    <a:lnTo>
                      <a:pt x="160" y="177"/>
                    </a:lnTo>
                    <a:lnTo>
                      <a:pt x="160" y="177"/>
                    </a:lnTo>
                    <a:close/>
                    <a:moveTo>
                      <a:pt x="160" y="137"/>
                    </a:moveTo>
                    <a:lnTo>
                      <a:pt x="34" y="137"/>
                    </a:lnTo>
                    <a:lnTo>
                      <a:pt x="34" y="110"/>
                    </a:lnTo>
                    <a:lnTo>
                      <a:pt x="160" y="110"/>
                    </a:lnTo>
                    <a:lnTo>
                      <a:pt x="160" y="137"/>
                    </a:lnTo>
                    <a:lnTo>
                      <a:pt x="160" y="137"/>
                    </a:lnTo>
                    <a:close/>
                    <a:moveTo>
                      <a:pt x="160" y="99"/>
                    </a:moveTo>
                    <a:lnTo>
                      <a:pt x="34" y="99"/>
                    </a:lnTo>
                    <a:lnTo>
                      <a:pt x="34" y="70"/>
                    </a:lnTo>
                    <a:lnTo>
                      <a:pt x="160" y="70"/>
                    </a:lnTo>
                    <a:lnTo>
                      <a:pt x="160" y="99"/>
                    </a:lnTo>
                    <a:lnTo>
                      <a:pt x="160" y="99"/>
                    </a:lnTo>
                    <a:close/>
                    <a:moveTo>
                      <a:pt x="160" y="59"/>
                    </a:moveTo>
                    <a:lnTo>
                      <a:pt x="34" y="59"/>
                    </a:lnTo>
                    <a:lnTo>
                      <a:pt x="34" y="32"/>
                    </a:lnTo>
                    <a:lnTo>
                      <a:pt x="160" y="32"/>
                    </a:lnTo>
                    <a:lnTo>
                      <a:pt x="160" y="59"/>
                    </a:lnTo>
                    <a:lnTo>
                      <a:pt x="160" y="59"/>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7" name="Freeform 245"/>
              <p:cNvSpPr>
                <a:spLocks/>
              </p:cNvSpPr>
              <p:nvPr/>
            </p:nvSpPr>
            <p:spPr bwMode="auto">
              <a:xfrm>
                <a:off x="363537" y="1500867"/>
                <a:ext cx="304800" cy="204788"/>
              </a:xfrm>
              <a:custGeom>
                <a:avLst/>
                <a:gdLst/>
                <a:ahLst/>
                <a:cxnLst>
                  <a:cxn ang="0">
                    <a:pos x="0" y="39"/>
                  </a:cxn>
                  <a:cxn ang="0">
                    <a:pos x="0" y="39"/>
                  </a:cxn>
                  <a:cxn ang="0">
                    <a:pos x="3" y="35"/>
                  </a:cxn>
                  <a:cxn ang="0">
                    <a:pos x="10" y="28"/>
                  </a:cxn>
                  <a:cxn ang="0">
                    <a:pos x="23" y="17"/>
                  </a:cxn>
                  <a:cxn ang="0">
                    <a:pos x="32" y="11"/>
                  </a:cxn>
                  <a:cxn ang="0">
                    <a:pos x="41" y="7"/>
                  </a:cxn>
                  <a:cxn ang="0">
                    <a:pos x="51" y="3"/>
                  </a:cxn>
                  <a:cxn ang="0">
                    <a:pos x="63" y="0"/>
                  </a:cxn>
                  <a:cxn ang="0">
                    <a:pos x="74" y="0"/>
                  </a:cxn>
                  <a:cxn ang="0">
                    <a:pos x="88" y="0"/>
                  </a:cxn>
                  <a:cxn ang="0">
                    <a:pos x="102" y="2"/>
                  </a:cxn>
                  <a:cxn ang="0">
                    <a:pos x="116" y="8"/>
                  </a:cxn>
                  <a:cxn ang="0">
                    <a:pos x="133" y="16"/>
                  </a:cxn>
                  <a:cxn ang="0">
                    <a:pos x="150" y="28"/>
                  </a:cxn>
                  <a:cxn ang="0">
                    <a:pos x="150" y="28"/>
                  </a:cxn>
                  <a:cxn ang="0">
                    <a:pos x="179" y="7"/>
                  </a:cxn>
                  <a:cxn ang="0">
                    <a:pos x="192" y="129"/>
                  </a:cxn>
                  <a:cxn ang="0">
                    <a:pos x="70" y="85"/>
                  </a:cxn>
                  <a:cxn ang="0">
                    <a:pos x="99" y="65"/>
                  </a:cxn>
                  <a:cxn ang="0">
                    <a:pos x="108" y="58"/>
                  </a:cxn>
                  <a:cxn ang="0">
                    <a:pos x="108" y="58"/>
                  </a:cxn>
                  <a:cxn ang="0">
                    <a:pos x="100" y="52"/>
                  </a:cxn>
                  <a:cxn ang="0">
                    <a:pos x="91" y="46"/>
                  </a:cxn>
                  <a:cxn ang="0">
                    <a:pos x="79" y="39"/>
                  </a:cxn>
                  <a:cxn ang="0">
                    <a:pos x="72" y="37"/>
                  </a:cxn>
                  <a:cxn ang="0">
                    <a:pos x="64" y="34"/>
                  </a:cxn>
                  <a:cxn ang="0">
                    <a:pos x="55" y="32"/>
                  </a:cxn>
                  <a:cxn ang="0">
                    <a:pos x="46" y="32"/>
                  </a:cxn>
                  <a:cxn ang="0">
                    <a:pos x="36" y="32"/>
                  </a:cxn>
                  <a:cxn ang="0">
                    <a:pos x="24" y="33"/>
                  </a:cxn>
                  <a:cxn ang="0">
                    <a:pos x="13" y="35"/>
                  </a:cxn>
                  <a:cxn ang="0">
                    <a:pos x="0" y="39"/>
                  </a:cxn>
                  <a:cxn ang="0">
                    <a:pos x="0" y="39"/>
                  </a:cxn>
                  <a:cxn ang="0">
                    <a:pos x="0" y="39"/>
                  </a:cxn>
                </a:cxnLst>
                <a:rect l="0" t="0" r="r" b="b"/>
                <a:pathLst>
                  <a:path w="192" h="129">
                    <a:moveTo>
                      <a:pt x="0" y="39"/>
                    </a:moveTo>
                    <a:lnTo>
                      <a:pt x="0" y="39"/>
                    </a:lnTo>
                    <a:lnTo>
                      <a:pt x="3" y="35"/>
                    </a:lnTo>
                    <a:lnTo>
                      <a:pt x="10" y="28"/>
                    </a:lnTo>
                    <a:lnTo>
                      <a:pt x="23" y="17"/>
                    </a:lnTo>
                    <a:lnTo>
                      <a:pt x="32" y="11"/>
                    </a:lnTo>
                    <a:lnTo>
                      <a:pt x="41" y="7"/>
                    </a:lnTo>
                    <a:lnTo>
                      <a:pt x="51" y="3"/>
                    </a:lnTo>
                    <a:lnTo>
                      <a:pt x="63" y="0"/>
                    </a:lnTo>
                    <a:lnTo>
                      <a:pt x="74" y="0"/>
                    </a:lnTo>
                    <a:lnTo>
                      <a:pt x="88" y="0"/>
                    </a:lnTo>
                    <a:lnTo>
                      <a:pt x="102" y="2"/>
                    </a:lnTo>
                    <a:lnTo>
                      <a:pt x="116" y="8"/>
                    </a:lnTo>
                    <a:lnTo>
                      <a:pt x="133" y="16"/>
                    </a:lnTo>
                    <a:lnTo>
                      <a:pt x="150" y="28"/>
                    </a:lnTo>
                    <a:lnTo>
                      <a:pt x="150" y="28"/>
                    </a:lnTo>
                    <a:lnTo>
                      <a:pt x="179" y="7"/>
                    </a:lnTo>
                    <a:lnTo>
                      <a:pt x="192" y="129"/>
                    </a:lnTo>
                    <a:lnTo>
                      <a:pt x="70" y="85"/>
                    </a:lnTo>
                    <a:lnTo>
                      <a:pt x="99" y="65"/>
                    </a:lnTo>
                    <a:lnTo>
                      <a:pt x="108" y="58"/>
                    </a:lnTo>
                    <a:lnTo>
                      <a:pt x="108" y="58"/>
                    </a:lnTo>
                    <a:lnTo>
                      <a:pt x="100" y="52"/>
                    </a:lnTo>
                    <a:lnTo>
                      <a:pt x="91" y="46"/>
                    </a:lnTo>
                    <a:lnTo>
                      <a:pt x="79" y="39"/>
                    </a:lnTo>
                    <a:lnTo>
                      <a:pt x="72" y="37"/>
                    </a:lnTo>
                    <a:lnTo>
                      <a:pt x="64" y="34"/>
                    </a:lnTo>
                    <a:lnTo>
                      <a:pt x="55" y="32"/>
                    </a:lnTo>
                    <a:lnTo>
                      <a:pt x="46" y="32"/>
                    </a:lnTo>
                    <a:lnTo>
                      <a:pt x="36" y="32"/>
                    </a:lnTo>
                    <a:lnTo>
                      <a:pt x="24" y="33"/>
                    </a:lnTo>
                    <a:lnTo>
                      <a:pt x="13" y="35"/>
                    </a:lnTo>
                    <a:lnTo>
                      <a:pt x="0" y="39"/>
                    </a:lnTo>
                    <a:lnTo>
                      <a:pt x="0" y="39"/>
                    </a:lnTo>
                    <a:lnTo>
                      <a:pt x="0" y="39"/>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8" name="Freeform 246"/>
              <p:cNvSpPr>
                <a:spLocks/>
              </p:cNvSpPr>
              <p:nvPr/>
            </p:nvSpPr>
            <p:spPr bwMode="auto">
              <a:xfrm>
                <a:off x="127000" y="1918380"/>
                <a:ext cx="322263" cy="185738"/>
              </a:xfrm>
              <a:custGeom>
                <a:avLst/>
                <a:gdLst/>
                <a:ahLst/>
                <a:cxnLst>
                  <a:cxn ang="0">
                    <a:pos x="203" y="56"/>
                  </a:cxn>
                  <a:cxn ang="0">
                    <a:pos x="203" y="56"/>
                  </a:cxn>
                  <a:cxn ang="0">
                    <a:pos x="202" y="60"/>
                  </a:cxn>
                  <a:cxn ang="0">
                    <a:pos x="195" y="69"/>
                  </a:cxn>
                  <a:cxn ang="0">
                    <a:pos x="184" y="82"/>
                  </a:cxn>
                  <a:cxn ang="0">
                    <a:pos x="177" y="88"/>
                  </a:cxn>
                  <a:cxn ang="0">
                    <a:pos x="168" y="94"/>
                  </a:cxn>
                  <a:cxn ang="0">
                    <a:pos x="159" y="99"/>
                  </a:cxn>
                  <a:cxn ang="0">
                    <a:pos x="149" y="105"/>
                  </a:cxn>
                  <a:cxn ang="0">
                    <a:pos x="136" y="107"/>
                  </a:cxn>
                  <a:cxn ang="0">
                    <a:pos x="124" y="110"/>
                  </a:cxn>
                  <a:cxn ang="0">
                    <a:pos x="110" y="108"/>
                  </a:cxn>
                  <a:cxn ang="0">
                    <a:pos x="93" y="106"/>
                  </a:cxn>
                  <a:cxn ang="0">
                    <a:pos x="76" y="101"/>
                  </a:cxn>
                  <a:cxn ang="0">
                    <a:pos x="58" y="92"/>
                  </a:cxn>
                  <a:cxn ang="0">
                    <a:pos x="58" y="92"/>
                  </a:cxn>
                  <a:cxn ang="0">
                    <a:pos x="33" y="117"/>
                  </a:cxn>
                  <a:cxn ang="0">
                    <a:pos x="0" y="0"/>
                  </a:cxn>
                  <a:cxn ang="0">
                    <a:pos x="126" y="23"/>
                  </a:cxn>
                  <a:cxn ang="0">
                    <a:pos x="103" y="46"/>
                  </a:cxn>
                  <a:cxn ang="0">
                    <a:pos x="94" y="55"/>
                  </a:cxn>
                  <a:cxn ang="0">
                    <a:pos x="94" y="55"/>
                  </a:cxn>
                  <a:cxn ang="0">
                    <a:pos x="103" y="60"/>
                  </a:cxn>
                  <a:cxn ang="0">
                    <a:pos x="112" y="65"/>
                  </a:cxn>
                  <a:cxn ang="0">
                    <a:pos x="125" y="69"/>
                  </a:cxn>
                  <a:cxn ang="0">
                    <a:pos x="133" y="71"/>
                  </a:cxn>
                  <a:cxn ang="0">
                    <a:pos x="142" y="71"/>
                  </a:cxn>
                  <a:cxn ang="0">
                    <a:pos x="150" y="73"/>
                  </a:cxn>
                  <a:cxn ang="0">
                    <a:pos x="159" y="71"/>
                  </a:cxn>
                  <a:cxn ang="0">
                    <a:pos x="170" y="70"/>
                  </a:cxn>
                  <a:cxn ang="0">
                    <a:pos x="181" y="66"/>
                  </a:cxn>
                  <a:cxn ang="0">
                    <a:pos x="191" y="62"/>
                  </a:cxn>
                  <a:cxn ang="0">
                    <a:pos x="203" y="56"/>
                  </a:cxn>
                  <a:cxn ang="0">
                    <a:pos x="203" y="56"/>
                  </a:cxn>
                  <a:cxn ang="0">
                    <a:pos x="203" y="56"/>
                  </a:cxn>
                </a:cxnLst>
                <a:rect l="0" t="0" r="r" b="b"/>
                <a:pathLst>
                  <a:path w="203" h="117">
                    <a:moveTo>
                      <a:pt x="203" y="56"/>
                    </a:moveTo>
                    <a:lnTo>
                      <a:pt x="203" y="56"/>
                    </a:lnTo>
                    <a:lnTo>
                      <a:pt x="202" y="60"/>
                    </a:lnTo>
                    <a:lnTo>
                      <a:pt x="195" y="69"/>
                    </a:lnTo>
                    <a:lnTo>
                      <a:pt x="184" y="82"/>
                    </a:lnTo>
                    <a:lnTo>
                      <a:pt x="177" y="88"/>
                    </a:lnTo>
                    <a:lnTo>
                      <a:pt x="168" y="94"/>
                    </a:lnTo>
                    <a:lnTo>
                      <a:pt x="159" y="99"/>
                    </a:lnTo>
                    <a:lnTo>
                      <a:pt x="149" y="105"/>
                    </a:lnTo>
                    <a:lnTo>
                      <a:pt x="136" y="107"/>
                    </a:lnTo>
                    <a:lnTo>
                      <a:pt x="124" y="110"/>
                    </a:lnTo>
                    <a:lnTo>
                      <a:pt x="110" y="108"/>
                    </a:lnTo>
                    <a:lnTo>
                      <a:pt x="93" y="106"/>
                    </a:lnTo>
                    <a:lnTo>
                      <a:pt x="76" y="101"/>
                    </a:lnTo>
                    <a:lnTo>
                      <a:pt x="58" y="92"/>
                    </a:lnTo>
                    <a:lnTo>
                      <a:pt x="58" y="92"/>
                    </a:lnTo>
                    <a:lnTo>
                      <a:pt x="33" y="117"/>
                    </a:lnTo>
                    <a:lnTo>
                      <a:pt x="0" y="0"/>
                    </a:lnTo>
                    <a:lnTo>
                      <a:pt x="126" y="23"/>
                    </a:lnTo>
                    <a:lnTo>
                      <a:pt x="103" y="46"/>
                    </a:lnTo>
                    <a:lnTo>
                      <a:pt x="94" y="55"/>
                    </a:lnTo>
                    <a:lnTo>
                      <a:pt x="94" y="55"/>
                    </a:lnTo>
                    <a:lnTo>
                      <a:pt x="103" y="60"/>
                    </a:lnTo>
                    <a:lnTo>
                      <a:pt x="112" y="65"/>
                    </a:lnTo>
                    <a:lnTo>
                      <a:pt x="125" y="69"/>
                    </a:lnTo>
                    <a:lnTo>
                      <a:pt x="133" y="71"/>
                    </a:lnTo>
                    <a:lnTo>
                      <a:pt x="142" y="71"/>
                    </a:lnTo>
                    <a:lnTo>
                      <a:pt x="150" y="73"/>
                    </a:lnTo>
                    <a:lnTo>
                      <a:pt x="159" y="71"/>
                    </a:lnTo>
                    <a:lnTo>
                      <a:pt x="170" y="70"/>
                    </a:lnTo>
                    <a:lnTo>
                      <a:pt x="181" y="66"/>
                    </a:lnTo>
                    <a:lnTo>
                      <a:pt x="191" y="62"/>
                    </a:lnTo>
                    <a:lnTo>
                      <a:pt x="203" y="56"/>
                    </a:lnTo>
                    <a:lnTo>
                      <a:pt x="203" y="56"/>
                    </a:lnTo>
                    <a:lnTo>
                      <a:pt x="203" y="56"/>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73" name="组合 251"/>
            <p:cNvGrpSpPr/>
            <p:nvPr/>
          </p:nvGrpSpPr>
          <p:grpSpPr>
            <a:xfrm>
              <a:off x="4443601" y="9536633"/>
              <a:ext cx="306762" cy="317501"/>
              <a:chOff x="5869350" y="2431817"/>
              <a:chExt cx="728662" cy="674688"/>
            </a:xfrm>
            <a:solidFill>
              <a:srgbClr val="33CAFF"/>
            </a:solidFill>
          </p:grpSpPr>
          <p:sp>
            <p:nvSpPr>
              <p:cNvPr id="82" name="Freeform 421"/>
              <p:cNvSpPr>
                <a:spLocks/>
              </p:cNvSpPr>
              <p:nvPr/>
            </p:nvSpPr>
            <p:spPr bwMode="auto">
              <a:xfrm>
                <a:off x="6159862" y="2431817"/>
                <a:ext cx="438150" cy="492125"/>
              </a:xfrm>
              <a:custGeom>
                <a:avLst/>
                <a:gdLst>
                  <a:gd name="T0" fmla="*/ 276 w 276"/>
                  <a:gd name="T1" fmla="*/ 273 h 310"/>
                  <a:gd name="T2" fmla="*/ 276 w 276"/>
                  <a:gd name="T3" fmla="*/ 273 h 310"/>
                  <a:gd name="T4" fmla="*/ 276 w 276"/>
                  <a:gd name="T5" fmla="*/ 280 h 310"/>
                  <a:gd name="T6" fmla="*/ 272 w 276"/>
                  <a:gd name="T7" fmla="*/ 287 h 310"/>
                  <a:gd name="T8" fmla="*/ 269 w 276"/>
                  <a:gd name="T9" fmla="*/ 295 h 310"/>
                  <a:gd name="T10" fmla="*/ 264 w 276"/>
                  <a:gd name="T11" fmla="*/ 301 h 310"/>
                  <a:gd name="T12" fmla="*/ 259 w 276"/>
                  <a:gd name="T13" fmla="*/ 306 h 310"/>
                  <a:gd name="T14" fmla="*/ 252 w 276"/>
                  <a:gd name="T15" fmla="*/ 309 h 310"/>
                  <a:gd name="T16" fmla="*/ 244 w 276"/>
                  <a:gd name="T17" fmla="*/ 310 h 310"/>
                  <a:gd name="T18" fmla="*/ 236 w 276"/>
                  <a:gd name="T19" fmla="*/ 310 h 310"/>
                  <a:gd name="T20" fmla="*/ 38 w 276"/>
                  <a:gd name="T21" fmla="*/ 287 h 310"/>
                  <a:gd name="T22" fmla="*/ 38 w 276"/>
                  <a:gd name="T23" fmla="*/ 287 h 310"/>
                  <a:gd name="T24" fmla="*/ 31 w 276"/>
                  <a:gd name="T25" fmla="*/ 286 h 310"/>
                  <a:gd name="T26" fmla="*/ 23 w 276"/>
                  <a:gd name="T27" fmla="*/ 282 h 310"/>
                  <a:gd name="T28" fmla="*/ 17 w 276"/>
                  <a:gd name="T29" fmla="*/ 277 h 310"/>
                  <a:gd name="T30" fmla="*/ 10 w 276"/>
                  <a:gd name="T31" fmla="*/ 270 h 310"/>
                  <a:gd name="T32" fmla="*/ 5 w 276"/>
                  <a:gd name="T33" fmla="*/ 265 h 310"/>
                  <a:gd name="T34" fmla="*/ 3 w 276"/>
                  <a:gd name="T35" fmla="*/ 256 h 310"/>
                  <a:gd name="T36" fmla="*/ 0 w 276"/>
                  <a:gd name="T37" fmla="*/ 249 h 310"/>
                  <a:gd name="T38" fmla="*/ 0 w 276"/>
                  <a:gd name="T39" fmla="*/ 240 h 310"/>
                  <a:gd name="T40" fmla="*/ 0 w 276"/>
                  <a:gd name="T41" fmla="*/ 39 h 310"/>
                  <a:gd name="T42" fmla="*/ 0 w 276"/>
                  <a:gd name="T43" fmla="*/ 39 h 310"/>
                  <a:gd name="T44" fmla="*/ 0 w 276"/>
                  <a:gd name="T45" fmla="*/ 29 h 310"/>
                  <a:gd name="T46" fmla="*/ 3 w 276"/>
                  <a:gd name="T47" fmla="*/ 23 h 310"/>
                  <a:gd name="T48" fmla="*/ 5 w 276"/>
                  <a:gd name="T49" fmla="*/ 15 h 310"/>
                  <a:gd name="T50" fmla="*/ 10 w 276"/>
                  <a:gd name="T51" fmla="*/ 9 h 310"/>
                  <a:gd name="T52" fmla="*/ 17 w 276"/>
                  <a:gd name="T53" fmla="*/ 5 h 310"/>
                  <a:gd name="T54" fmla="*/ 23 w 276"/>
                  <a:gd name="T55" fmla="*/ 1 h 310"/>
                  <a:gd name="T56" fmla="*/ 31 w 276"/>
                  <a:gd name="T57" fmla="*/ 0 h 310"/>
                  <a:gd name="T58" fmla="*/ 38 w 276"/>
                  <a:gd name="T59" fmla="*/ 0 h 310"/>
                  <a:gd name="T60" fmla="*/ 236 w 276"/>
                  <a:gd name="T61" fmla="*/ 24 h 310"/>
                  <a:gd name="T62" fmla="*/ 236 w 276"/>
                  <a:gd name="T63" fmla="*/ 24 h 310"/>
                  <a:gd name="T64" fmla="*/ 244 w 276"/>
                  <a:gd name="T65" fmla="*/ 25 h 310"/>
                  <a:gd name="T66" fmla="*/ 252 w 276"/>
                  <a:gd name="T67" fmla="*/ 28 h 310"/>
                  <a:gd name="T68" fmla="*/ 259 w 276"/>
                  <a:gd name="T69" fmla="*/ 33 h 310"/>
                  <a:gd name="T70" fmla="*/ 264 w 276"/>
                  <a:gd name="T71" fmla="*/ 39 h 310"/>
                  <a:gd name="T72" fmla="*/ 269 w 276"/>
                  <a:gd name="T73" fmla="*/ 46 h 310"/>
                  <a:gd name="T74" fmla="*/ 272 w 276"/>
                  <a:gd name="T75" fmla="*/ 53 h 310"/>
                  <a:gd name="T76" fmla="*/ 276 w 276"/>
                  <a:gd name="T77" fmla="*/ 61 h 310"/>
                  <a:gd name="T78" fmla="*/ 276 w 276"/>
                  <a:gd name="T79" fmla="*/ 70 h 310"/>
                  <a:gd name="T80" fmla="*/ 276 w 276"/>
                  <a:gd name="T81" fmla="*/ 273 h 310"/>
                  <a:gd name="T82" fmla="*/ 276 w 276"/>
                  <a:gd name="T83" fmla="*/ 27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6" h="310">
                    <a:moveTo>
                      <a:pt x="276" y="273"/>
                    </a:moveTo>
                    <a:lnTo>
                      <a:pt x="276" y="273"/>
                    </a:lnTo>
                    <a:lnTo>
                      <a:pt x="276" y="280"/>
                    </a:lnTo>
                    <a:lnTo>
                      <a:pt x="272" y="287"/>
                    </a:lnTo>
                    <a:lnTo>
                      <a:pt x="269" y="295"/>
                    </a:lnTo>
                    <a:lnTo>
                      <a:pt x="264" y="301"/>
                    </a:lnTo>
                    <a:lnTo>
                      <a:pt x="259" y="306"/>
                    </a:lnTo>
                    <a:lnTo>
                      <a:pt x="252" y="309"/>
                    </a:lnTo>
                    <a:lnTo>
                      <a:pt x="244" y="310"/>
                    </a:lnTo>
                    <a:lnTo>
                      <a:pt x="236" y="310"/>
                    </a:lnTo>
                    <a:lnTo>
                      <a:pt x="38" y="287"/>
                    </a:lnTo>
                    <a:lnTo>
                      <a:pt x="38" y="287"/>
                    </a:lnTo>
                    <a:lnTo>
                      <a:pt x="31" y="286"/>
                    </a:lnTo>
                    <a:lnTo>
                      <a:pt x="23" y="282"/>
                    </a:lnTo>
                    <a:lnTo>
                      <a:pt x="17" y="277"/>
                    </a:lnTo>
                    <a:lnTo>
                      <a:pt x="10" y="270"/>
                    </a:lnTo>
                    <a:lnTo>
                      <a:pt x="5" y="265"/>
                    </a:lnTo>
                    <a:lnTo>
                      <a:pt x="3" y="256"/>
                    </a:lnTo>
                    <a:lnTo>
                      <a:pt x="0" y="249"/>
                    </a:lnTo>
                    <a:lnTo>
                      <a:pt x="0" y="240"/>
                    </a:lnTo>
                    <a:lnTo>
                      <a:pt x="0" y="39"/>
                    </a:lnTo>
                    <a:lnTo>
                      <a:pt x="0" y="39"/>
                    </a:lnTo>
                    <a:lnTo>
                      <a:pt x="0" y="29"/>
                    </a:lnTo>
                    <a:lnTo>
                      <a:pt x="3" y="23"/>
                    </a:lnTo>
                    <a:lnTo>
                      <a:pt x="5" y="15"/>
                    </a:lnTo>
                    <a:lnTo>
                      <a:pt x="10" y="9"/>
                    </a:lnTo>
                    <a:lnTo>
                      <a:pt x="17" y="5"/>
                    </a:lnTo>
                    <a:lnTo>
                      <a:pt x="23" y="1"/>
                    </a:lnTo>
                    <a:lnTo>
                      <a:pt x="31" y="0"/>
                    </a:lnTo>
                    <a:lnTo>
                      <a:pt x="38" y="0"/>
                    </a:lnTo>
                    <a:lnTo>
                      <a:pt x="236" y="24"/>
                    </a:lnTo>
                    <a:lnTo>
                      <a:pt x="236" y="24"/>
                    </a:lnTo>
                    <a:lnTo>
                      <a:pt x="244" y="25"/>
                    </a:lnTo>
                    <a:lnTo>
                      <a:pt x="252" y="28"/>
                    </a:lnTo>
                    <a:lnTo>
                      <a:pt x="259" y="33"/>
                    </a:lnTo>
                    <a:lnTo>
                      <a:pt x="264" y="39"/>
                    </a:lnTo>
                    <a:lnTo>
                      <a:pt x="269" y="46"/>
                    </a:lnTo>
                    <a:lnTo>
                      <a:pt x="272" y="53"/>
                    </a:lnTo>
                    <a:lnTo>
                      <a:pt x="276" y="61"/>
                    </a:lnTo>
                    <a:lnTo>
                      <a:pt x="276" y="70"/>
                    </a:lnTo>
                    <a:lnTo>
                      <a:pt x="276" y="273"/>
                    </a:lnTo>
                    <a:lnTo>
                      <a:pt x="276" y="273"/>
                    </a:lnTo>
                    <a:close/>
                  </a:path>
                </a:pathLst>
              </a:custGeom>
              <a:grpFill/>
              <a:ln>
                <a:solidFill>
                  <a:schemeClr val="bg1"/>
                </a:solidFill>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3" name="Freeform 422"/>
              <p:cNvSpPr>
                <a:spLocks/>
              </p:cNvSpPr>
              <p:nvPr/>
            </p:nvSpPr>
            <p:spPr bwMode="auto">
              <a:xfrm>
                <a:off x="6005875" y="2490555"/>
                <a:ext cx="441325" cy="492125"/>
              </a:xfrm>
              <a:custGeom>
                <a:avLst/>
                <a:gdLst>
                  <a:gd name="T0" fmla="*/ 278 w 278"/>
                  <a:gd name="T1" fmla="*/ 272 h 310"/>
                  <a:gd name="T2" fmla="*/ 278 w 278"/>
                  <a:gd name="T3" fmla="*/ 272 h 310"/>
                  <a:gd name="T4" fmla="*/ 275 w 278"/>
                  <a:gd name="T5" fmla="*/ 281 h 310"/>
                  <a:gd name="T6" fmla="*/ 274 w 278"/>
                  <a:gd name="T7" fmla="*/ 289 h 310"/>
                  <a:gd name="T8" fmla="*/ 270 w 278"/>
                  <a:gd name="T9" fmla="*/ 295 h 310"/>
                  <a:gd name="T10" fmla="*/ 265 w 278"/>
                  <a:gd name="T11" fmla="*/ 300 h 310"/>
                  <a:gd name="T12" fmla="*/ 260 w 278"/>
                  <a:gd name="T13" fmla="*/ 305 h 310"/>
                  <a:gd name="T14" fmla="*/ 254 w 278"/>
                  <a:gd name="T15" fmla="*/ 308 h 310"/>
                  <a:gd name="T16" fmla="*/ 246 w 278"/>
                  <a:gd name="T17" fmla="*/ 310 h 310"/>
                  <a:gd name="T18" fmla="*/ 237 w 278"/>
                  <a:gd name="T19" fmla="*/ 310 h 310"/>
                  <a:gd name="T20" fmla="*/ 40 w 278"/>
                  <a:gd name="T21" fmla="*/ 287 h 310"/>
                  <a:gd name="T22" fmla="*/ 40 w 278"/>
                  <a:gd name="T23" fmla="*/ 287 h 310"/>
                  <a:gd name="T24" fmla="*/ 32 w 278"/>
                  <a:gd name="T25" fmla="*/ 286 h 310"/>
                  <a:gd name="T26" fmla="*/ 24 w 278"/>
                  <a:gd name="T27" fmla="*/ 282 h 310"/>
                  <a:gd name="T28" fmla="*/ 19 w 278"/>
                  <a:gd name="T29" fmla="*/ 278 h 310"/>
                  <a:gd name="T30" fmla="*/ 12 w 278"/>
                  <a:gd name="T31" fmla="*/ 272 h 310"/>
                  <a:gd name="T32" fmla="*/ 7 w 278"/>
                  <a:gd name="T33" fmla="*/ 264 h 310"/>
                  <a:gd name="T34" fmla="*/ 3 w 278"/>
                  <a:gd name="T35" fmla="*/ 257 h 310"/>
                  <a:gd name="T36" fmla="*/ 2 w 278"/>
                  <a:gd name="T37" fmla="*/ 248 h 310"/>
                  <a:gd name="T38" fmla="*/ 0 w 278"/>
                  <a:gd name="T39" fmla="*/ 239 h 310"/>
                  <a:gd name="T40" fmla="*/ 0 w 278"/>
                  <a:gd name="T41" fmla="*/ 38 h 310"/>
                  <a:gd name="T42" fmla="*/ 0 w 278"/>
                  <a:gd name="T43" fmla="*/ 38 h 310"/>
                  <a:gd name="T44" fmla="*/ 2 w 278"/>
                  <a:gd name="T45" fmla="*/ 29 h 310"/>
                  <a:gd name="T46" fmla="*/ 3 w 278"/>
                  <a:gd name="T47" fmla="*/ 22 h 310"/>
                  <a:gd name="T48" fmla="*/ 7 w 278"/>
                  <a:gd name="T49" fmla="*/ 15 h 310"/>
                  <a:gd name="T50" fmla="*/ 12 w 278"/>
                  <a:gd name="T51" fmla="*/ 9 h 310"/>
                  <a:gd name="T52" fmla="*/ 19 w 278"/>
                  <a:gd name="T53" fmla="*/ 5 h 310"/>
                  <a:gd name="T54" fmla="*/ 24 w 278"/>
                  <a:gd name="T55" fmla="*/ 3 h 310"/>
                  <a:gd name="T56" fmla="*/ 32 w 278"/>
                  <a:gd name="T57" fmla="*/ 0 h 310"/>
                  <a:gd name="T58" fmla="*/ 40 w 278"/>
                  <a:gd name="T59" fmla="*/ 0 h 310"/>
                  <a:gd name="T60" fmla="*/ 237 w 278"/>
                  <a:gd name="T61" fmla="*/ 23 h 310"/>
                  <a:gd name="T62" fmla="*/ 237 w 278"/>
                  <a:gd name="T63" fmla="*/ 23 h 310"/>
                  <a:gd name="T64" fmla="*/ 246 w 278"/>
                  <a:gd name="T65" fmla="*/ 24 h 310"/>
                  <a:gd name="T66" fmla="*/ 254 w 278"/>
                  <a:gd name="T67" fmla="*/ 28 h 310"/>
                  <a:gd name="T68" fmla="*/ 260 w 278"/>
                  <a:gd name="T69" fmla="*/ 33 h 310"/>
                  <a:gd name="T70" fmla="*/ 265 w 278"/>
                  <a:gd name="T71" fmla="*/ 40 h 310"/>
                  <a:gd name="T72" fmla="*/ 270 w 278"/>
                  <a:gd name="T73" fmla="*/ 46 h 310"/>
                  <a:gd name="T74" fmla="*/ 274 w 278"/>
                  <a:gd name="T75" fmla="*/ 54 h 310"/>
                  <a:gd name="T76" fmla="*/ 275 w 278"/>
                  <a:gd name="T77" fmla="*/ 63 h 310"/>
                  <a:gd name="T78" fmla="*/ 278 w 278"/>
                  <a:gd name="T79" fmla="*/ 72 h 310"/>
                  <a:gd name="T80" fmla="*/ 278 w 278"/>
                  <a:gd name="T81" fmla="*/ 272 h 310"/>
                  <a:gd name="T82" fmla="*/ 278 w 278"/>
                  <a:gd name="T83" fmla="*/ 27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10">
                    <a:moveTo>
                      <a:pt x="278" y="272"/>
                    </a:moveTo>
                    <a:lnTo>
                      <a:pt x="278" y="272"/>
                    </a:lnTo>
                    <a:lnTo>
                      <a:pt x="275" y="281"/>
                    </a:lnTo>
                    <a:lnTo>
                      <a:pt x="274" y="289"/>
                    </a:lnTo>
                    <a:lnTo>
                      <a:pt x="270" y="295"/>
                    </a:lnTo>
                    <a:lnTo>
                      <a:pt x="265" y="300"/>
                    </a:lnTo>
                    <a:lnTo>
                      <a:pt x="260" y="305"/>
                    </a:lnTo>
                    <a:lnTo>
                      <a:pt x="254" y="308"/>
                    </a:lnTo>
                    <a:lnTo>
                      <a:pt x="246" y="310"/>
                    </a:lnTo>
                    <a:lnTo>
                      <a:pt x="237" y="310"/>
                    </a:lnTo>
                    <a:lnTo>
                      <a:pt x="40" y="287"/>
                    </a:lnTo>
                    <a:lnTo>
                      <a:pt x="40" y="287"/>
                    </a:lnTo>
                    <a:lnTo>
                      <a:pt x="32" y="286"/>
                    </a:lnTo>
                    <a:lnTo>
                      <a:pt x="24" y="282"/>
                    </a:lnTo>
                    <a:lnTo>
                      <a:pt x="19" y="278"/>
                    </a:lnTo>
                    <a:lnTo>
                      <a:pt x="12" y="272"/>
                    </a:lnTo>
                    <a:lnTo>
                      <a:pt x="7" y="264"/>
                    </a:lnTo>
                    <a:lnTo>
                      <a:pt x="3" y="257"/>
                    </a:lnTo>
                    <a:lnTo>
                      <a:pt x="2" y="248"/>
                    </a:lnTo>
                    <a:lnTo>
                      <a:pt x="0" y="239"/>
                    </a:lnTo>
                    <a:lnTo>
                      <a:pt x="0" y="38"/>
                    </a:lnTo>
                    <a:lnTo>
                      <a:pt x="0" y="38"/>
                    </a:lnTo>
                    <a:lnTo>
                      <a:pt x="2" y="29"/>
                    </a:lnTo>
                    <a:lnTo>
                      <a:pt x="3" y="22"/>
                    </a:lnTo>
                    <a:lnTo>
                      <a:pt x="7" y="15"/>
                    </a:lnTo>
                    <a:lnTo>
                      <a:pt x="12" y="9"/>
                    </a:lnTo>
                    <a:lnTo>
                      <a:pt x="19" y="5"/>
                    </a:lnTo>
                    <a:lnTo>
                      <a:pt x="24" y="3"/>
                    </a:lnTo>
                    <a:lnTo>
                      <a:pt x="32" y="0"/>
                    </a:lnTo>
                    <a:lnTo>
                      <a:pt x="40" y="0"/>
                    </a:lnTo>
                    <a:lnTo>
                      <a:pt x="237" y="23"/>
                    </a:lnTo>
                    <a:lnTo>
                      <a:pt x="237" y="23"/>
                    </a:lnTo>
                    <a:lnTo>
                      <a:pt x="246" y="24"/>
                    </a:lnTo>
                    <a:lnTo>
                      <a:pt x="254" y="28"/>
                    </a:lnTo>
                    <a:lnTo>
                      <a:pt x="260" y="33"/>
                    </a:lnTo>
                    <a:lnTo>
                      <a:pt x="265" y="40"/>
                    </a:lnTo>
                    <a:lnTo>
                      <a:pt x="270" y="46"/>
                    </a:lnTo>
                    <a:lnTo>
                      <a:pt x="274" y="54"/>
                    </a:lnTo>
                    <a:lnTo>
                      <a:pt x="275" y="63"/>
                    </a:lnTo>
                    <a:lnTo>
                      <a:pt x="278" y="72"/>
                    </a:lnTo>
                    <a:lnTo>
                      <a:pt x="278" y="272"/>
                    </a:lnTo>
                    <a:lnTo>
                      <a:pt x="278" y="272"/>
                    </a:lnTo>
                    <a:close/>
                  </a:path>
                </a:pathLst>
              </a:custGeom>
              <a:grpFill/>
              <a:ln>
                <a:solidFill>
                  <a:schemeClr val="bg1"/>
                </a:solidFill>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4" name="Freeform 423"/>
              <p:cNvSpPr>
                <a:spLocks/>
              </p:cNvSpPr>
              <p:nvPr/>
            </p:nvSpPr>
            <p:spPr bwMode="auto">
              <a:xfrm>
                <a:off x="5869350" y="2614380"/>
                <a:ext cx="441325" cy="492125"/>
              </a:xfrm>
              <a:custGeom>
                <a:avLst/>
                <a:gdLst>
                  <a:gd name="T0" fmla="*/ 278 w 278"/>
                  <a:gd name="T1" fmla="*/ 271 h 310"/>
                  <a:gd name="T2" fmla="*/ 278 w 278"/>
                  <a:gd name="T3" fmla="*/ 271 h 310"/>
                  <a:gd name="T4" fmla="*/ 277 w 278"/>
                  <a:gd name="T5" fmla="*/ 280 h 310"/>
                  <a:gd name="T6" fmla="*/ 273 w 278"/>
                  <a:gd name="T7" fmla="*/ 288 h 310"/>
                  <a:gd name="T8" fmla="*/ 270 w 278"/>
                  <a:gd name="T9" fmla="*/ 296 h 310"/>
                  <a:gd name="T10" fmla="*/ 265 w 278"/>
                  <a:gd name="T11" fmla="*/ 300 h 310"/>
                  <a:gd name="T12" fmla="*/ 260 w 278"/>
                  <a:gd name="T13" fmla="*/ 305 h 310"/>
                  <a:gd name="T14" fmla="*/ 252 w 278"/>
                  <a:gd name="T15" fmla="*/ 309 h 310"/>
                  <a:gd name="T16" fmla="*/ 245 w 278"/>
                  <a:gd name="T17" fmla="*/ 310 h 310"/>
                  <a:gd name="T18" fmla="*/ 237 w 278"/>
                  <a:gd name="T19" fmla="*/ 310 h 310"/>
                  <a:gd name="T20" fmla="*/ 39 w 278"/>
                  <a:gd name="T21" fmla="*/ 287 h 310"/>
                  <a:gd name="T22" fmla="*/ 39 w 278"/>
                  <a:gd name="T23" fmla="*/ 287 h 310"/>
                  <a:gd name="T24" fmla="*/ 32 w 278"/>
                  <a:gd name="T25" fmla="*/ 284 h 310"/>
                  <a:gd name="T26" fmla="*/ 24 w 278"/>
                  <a:gd name="T27" fmla="*/ 282 h 310"/>
                  <a:gd name="T28" fmla="*/ 16 w 278"/>
                  <a:gd name="T29" fmla="*/ 278 h 310"/>
                  <a:gd name="T30" fmla="*/ 11 w 278"/>
                  <a:gd name="T31" fmla="*/ 271 h 310"/>
                  <a:gd name="T32" fmla="*/ 6 w 278"/>
                  <a:gd name="T33" fmla="*/ 264 h 310"/>
                  <a:gd name="T34" fmla="*/ 3 w 278"/>
                  <a:gd name="T35" fmla="*/ 256 h 310"/>
                  <a:gd name="T36" fmla="*/ 0 w 278"/>
                  <a:gd name="T37" fmla="*/ 247 h 310"/>
                  <a:gd name="T38" fmla="*/ 0 w 278"/>
                  <a:gd name="T39" fmla="*/ 240 h 310"/>
                  <a:gd name="T40" fmla="*/ 0 w 278"/>
                  <a:gd name="T41" fmla="*/ 38 h 310"/>
                  <a:gd name="T42" fmla="*/ 0 w 278"/>
                  <a:gd name="T43" fmla="*/ 38 h 310"/>
                  <a:gd name="T44" fmla="*/ 0 w 278"/>
                  <a:gd name="T45" fmla="*/ 29 h 310"/>
                  <a:gd name="T46" fmla="*/ 3 w 278"/>
                  <a:gd name="T47" fmla="*/ 21 h 310"/>
                  <a:gd name="T48" fmla="*/ 6 w 278"/>
                  <a:gd name="T49" fmla="*/ 15 h 310"/>
                  <a:gd name="T50" fmla="*/ 11 w 278"/>
                  <a:gd name="T51" fmla="*/ 10 h 310"/>
                  <a:gd name="T52" fmla="*/ 16 w 278"/>
                  <a:gd name="T53" fmla="*/ 5 h 310"/>
                  <a:gd name="T54" fmla="*/ 24 w 278"/>
                  <a:gd name="T55" fmla="*/ 2 h 310"/>
                  <a:gd name="T56" fmla="*/ 32 w 278"/>
                  <a:gd name="T57" fmla="*/ 0 h 310"/>
                  <a:gd name="T58" fmla="*/ 39 w 278"/>
                  <a:gd name="T59" fmla="*/ 0 h 310"/>
                  <a:gd name="T60" fmla="*/ 237 w 278"/>
                  <a:gd name="T61" fmla="*/ 23 h 310"/>
                  <a:gd name="T62" fmla="*/ 237 w 278"/>
                  <a:gd name="T63" fmla="*/ 23 h 310"/>
                  <a:gd name="T64" fmla="*/ 245 w 278"/>
                  <a:gd name="T65" fmla="*/ 24 h 310"/>
                  <a:gd name="T66" fmla="*/ 252 w 278"/>
                  <a:gd name="T67" fmla="*/ 28 h 310"/>
                  <a:gd name="T68" fmla="*/ 260 w 278"/>
                  <a:gd name="T69" fmla="*/ 33 h 310"/>
                  <a:gd name="T70" fmla="*/ 265 w 278"/>
                  <a:gd name="T71" fmla="*/ 39 h 310"/>
                  <a:gd name="T72" fmla="*/ 270 w 278"/>
                  <a:gd name="T73" fmla="*/ 45 h 310"/>
                  <a:gd name="T74" fmla="*/ 273 w 278"/>
                  <a:gd name="T75" fmla="*/ 53 h 310"/>
                  <a:gd name="T76" fmla="*/ 277 w 278"/>
                  <a:gd name="T77" fmla="*/ 62 h 310"/>
                  <a:gd name="T78" fmla="*/ 278 w 278"/>
                  <a:gd name="T79" fmla="*/ 71 h 310"/>
                  <a:gd name="T80" fmla="*/ 278 w 278"/>
                  <a:gd name="T81" fmla="*/ 271 h 310"/>
                  <a:gd name="T82" fmla="*/ 278 w 278"/>
                  <a:gd name="T83" fmla="*/ 27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10">
                    <a:moveTo>
                      <a:pt x="278" y="271"/>
                    </a:moveTo>
                    <a:lnTo>
                      <a:pt x="278" y="271"/>
                    </a:lnTo>
                    <a:lnTo>
                      <a:pt x="277" y="280"/>
                    </a:lnTo>
                    <a:lnTo>
                      <a:pt x="273" y="288"/>
                    </a:lnTo>
                    <a:lnTo>
                      <a:pt x="270" y="296"/>
                    </a:lnTo>
                    <a:lnTo>
                      <a:pt x="265" y="300"/>
                    </a:lnTo>
                    <a:lnTo>
                      <a:pt x="260" y="305"/>
                    </a:lnTo>
                    <a:lnTo>
                      <a:pt x="252" y="309"/>
                    </a:lnTo>
                    <a:lnTo>
                      <a:pt x="245" y="310"/>
                    </a:lnTo>
                    <a:lnTo>
                      <a:pt x="237" y="310"/>
                    </a:lnTo>
                    <a:lnTo>
                      <a:pt x="39" y="287"/>
                    </a:lnTo>
                    <a:lnTo>
                      <a:pt x="39" y="287"/>
                    </a:lnTo>
                    <a:lnTo>
                      <a:pt x="32" y="284"/>
                    </a:lnTo>
                    <a:lnTo>
                      <a:pt x="24" y="282"/>
                    </a:lnTo>
                    <a:lnTo>
                      <a:pt x="16" y="278"/>
                    </a:lnTo>
                    <a:lnTo>
                      <a:pt x="11" y="271"/>
                    </a:lnTo>
                    <a:lnTo>
                      <a:pt x="6" y="264"/>
                    </a:lnTo>
                    <a:lnTo>
                      <a:pt x="3" y="256"/>
                    </a:lnTo>
                    <a:lnTo>
                      <a:pt x="0" y="247"/>
                    </a:lnTo>
                    <a:lnTo>
                      <a:pt x="0" y="240"/>
                    </a:lnTo>
                    <a:lnTo>
                      <a:pt x="0" y="38"/>
                    </a:lnTo>
                    <a:lnTo>
                      <a:pt x="0" y="38"/>
                    </a:lnTo>
                    <a:lnTo>
                      <a:pt x="0" y="29"/>
                    </a:lnTo>
                    <a:lnTo>
                      <a:pt x="3" y="21"/>
                    </a:lnTo>
                    <a:lnTo>
                      <a:pt x="6" y="15"/>
                    </a:lnTo>
                    <a:lnTo>
                      <a:pt x="11" y="10"/>
                    </a:lnTo>
                    <a:lnTo>
                      <a:pt x="16" y="5"/>
                    </a:lnTo>
                    <a:lnTo>
                      <a:pt x="24" y="2"/>
                    </a:lnTo>
                    <a:lnTo>
                      <a:pt x="32" y="0"/>
                    </a:lnTo>
                    <a:lnTo>
                      <a:pt x="39" y="0"/>
                    </a:lnTo>
                    <a:lnTo>
                      <a:pt x="237" y="23"/>
                    </a:lnTo>
                    <a:lnTo>
                      <a:pt x="237" y="23"/>
                    </a:lnTo>
                    <a:lnTo>
                      <a:pt x="245" y="24"/>
                    </a:lnTo>
                    <a:lnTo>
                      <a:pt x="252" y="28"/>
                    </a:lnTo>
                    <a:lnTo>
                      <a:pt x="260" y="33"/>
                    </a:lnTo>
                    <a:lnTo>
                      <a:pt x="265" y="39"/>
                    </a:lnTo>
                    <a:lnTo>
                      <a:pt x="270" y="45"/>
                    </a:lnTo>
                    <a:lnTo>
                      <a:pt x="273" y="53"/>
                    </a:lnTo>
                    <a:lnTo>
                      <a:pt x="277" y="62"/>
                    </a:lnTo>
                    <a:lnTo>
                      <a:pt x="278" y="71"/>
                    </a:lnTo>
                    <a:lnTo>
                      <a:pt x="278" y="271"/>
                    </a:lnTo>
                    <a:lnTo>
                      <a:pt x="278" y="271"/>
                    </a:lnTo>
                    <a:close/>
                  </a:path>
                </a:pathLst>
              </a:custGeom>
              <a:grpFill/>
              <a:ln>
                <a:solidFill>
                  <a:schemeClr val="bg1"/>
                </a:solidFill>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109" name="组合 255"/>
            <p:cNvGrpSpPr/>
            <p:nvPr/>
          </p:nvGrpSpPr>
          <p:grpSpPr>
            <a:xfrm>
              <a:off x="492274" y="9488563"/>
              <a:ext cx="551780" cy="365571"/>
              <a:chOff x="5355530" y="1688191"/>
              <a:chExt cx="985838" cy="638176"/>
            </a:xfrm>
            <a:solidFill>
              <a:srgbClr val="33CAFF"/>
            </a:solidFill>
          </p:grpSpPr>
          <p:sp>
            <p:nvSpPr>
              <p:cNvPr id="77" name="Freeform 216"/>
              <p:cNvSpPr>
                <a:spLocks/>
              </p:cNvSpPr>
              <p:nvPr/>
            </p:nvSpPr>
            <p:spPr bwMode="auto">
              <a:xfrm>
                <a:off x="5903218" y="1837416"/>
                <a:ext cx="330200" cy="179388"/>
              </a:xfrm>
              <a:custGeom>
                <a:avLst/>
                <a:gdLst/>
                <a:ahLst/>
                <a:cxnLst>
                  <a:cxn ang="0">
                    <a:pos x="207" y="21"/>
                  </a:cxn>
                  <a:cxn ang="0">
                    <a:pos x="203" y="28"/>
                  </a:cxn>
                  <a:cxn ang="0">
                    <a:pos x="191" y="50"/>
                  </a:cxn>
                  <a:cxn ang="0">
                    <a:pos x="188" y="49"/>
                  </a:cxn>
                  <a:cxn ang="0">
                    <a:pos x="182" y="32"/>
                  </a:cxn>
                  <a:cxn ang="0">
                    <a:pos x="180" y="33"/>
                  </a:cxn>
                  <a:cxn ang="0">
                    <a:pos x="172" y="19"/>
                  </a:cxn>
                  <a:cxn ang="0">
                    <a:pos x="168" y="21"/>
                  </a:cxn>
                  <a:cxn ang="0">
                    <a:pos x="162" y="28"/>
                  </a:cxn>
                  <a:cxn ang="0">
                    <a:pos x="150" y="49"/>
                  </a:cxn>
                  <a:cxn ang="0">
                    <a:pos x="144" y="52"/>
                  </a:cxn>
                  <a:cxn ang="0">
                    <a:pos x="140" y="51"/>
                  </a:cxn>
                  <a:cxn ang="0">
                    <a:pos x="134" y="60"/>
                  </a:cxn>
                  <a:cxn ang="0">
                    <a:pos x="127" y="63"/>
                  </a:cxn>
                  <a:cxn ang="0">
                    <a:pos x="121" y="22"/>
                  </a:cxn>
                  <a:cxn ang="0">
                    <a:pos x="116" y="41"/>
                  </a:cxn>
                  <a:cxn ang="0">
                    <a:pos x="111" y="12"/>
                  </a:cxn>
                  <a:cxn ang="0">
                    <a:pos x="106" y="21"/>
                  </a:cxn>
                  <a:cxn ang="0">
                    <a:pos x="98" y="13"/>
                  </a:cxn>
                  <a:cxn ang="0">
                    <a:pos x="88" y="33"/>
                  </a:cxn>
                  <a:cxn ang="0">
                    <a:pos x="71" y="68"/>
                  </a:cxn>
                  <a:cxn ang="0">
                    <a:pos x="64" y="76"/>
                  </a:cxn>
                  <a:cxn ang="0">
                    <a:pos x="58" y="45"/>
                  </a:cxn>
                  <a:cxn ang="0">
                    <a:pos x="53" y="61"/>
                  </a:cxn>
                  <a:cxn ang="0">
                    <a:pos x="46" y="72"/>
                  </a:cxn>
                  <a:cxn ang="0">
                    <a:pos x="43" y="73"/>
                  </a:cxn>
                  <a:cxn ang="0">
                    <a:pos x="37" y="69"/>
                  </a:cxn>
                  <a:cxn ang="0">
                    <a:pos x="29" y="86"/>
                  </a:cxn>
                  <a:cxn ang="0">
                    <a:pos x="20" y="91"/>
                  </a:cxn>
                  <a:cxn ang="0">
                    <a:pos x="14" y="93"/>
                  </a:cxn>
                  <a:cxn ang="0">
                    <a:pos x="7" y="111"/>
                  </a:cxn>
                  <a:cxn ang="0">
                    <a:pos x="0" y="111"/>
                  </a:cxn>
                  <a:cxn ang="0">
                    <a:pos x="5" y="109"/>
                  </a:cxn>
                  <a:cxn ang="0">
                    <a:pos x="16" y="90"/>
                  </a:cxn>
                  <a:cxn ang="0">
                    <a:pos x="21" y="86"/>
                  </a:cxn>
                  <a:cxn ang="0">
                    <a:pos x="30" y="60"/>
                  </a:cxn>
                  <a:cxn ang="0">
                    <a:pos x="33" y="59"/>
                  </a:cxn>
                  <a:cxn ang="0">
                    <a:pos x="47" y="50"/>
                  </a:cxn>
                  <a:cxn ang="0">
                    <a:pos x="48" y="49"/>
                  </a:cxn>
                  <a:cxn ang="0">
                    <a:pos x="57" y="29"/>
                  </a:cxn>
                  <a:cxn ang="0">
                    <a:pos x="60" y="27"/>
                  </a:cxn>
                  <a:cxn ang="0">
                    <a:pos x="66" y="68"/>
                  </a:cxn>
                  <a:cxn ang="0">
                    <a:pos x="73" y="46"/>
                  </a:cxn>
                  <a:cxn ang="0">
                    <a:pos x="85" y="31"/>
                  </a:cxn>
                  <a:cxn ang="0">
                    <a:pos x="94" y="12"/>
                  </a:cxn>
                  <a:cxn ang="0">
                    <a:pos x="101" y="6"/>
                  </a:cxn>
                  <a:cxn ang="0">
                    <a:pos x="106" y="13"/>
                  </a:cxn>
                  <a:cxn ang="0">
                    <a:pos x="111" y="0"/>
                  </a:cxn>
                  <a:cxn ang="0">
                    <a:pos x="117" y="24"/>
                  </a:cxn>
                  <a:cxn ang="0">
                    <a:pos x="122" y="1"/>
                  </a:cxn>
                  <a:cxn ang="0">
                    <a:pos x="130" y="59"/>
                  </a:cxn>
                  <a:cxn ang="0">
                    <a:pos x="138" y="40"/>
                  </a:cxn>
                  <a:cxn ang="0">
                    <a:pos x="144" y="49"/>
                  </a:cxn>
                  <a:cxn ang="0">
                    <a:pos x="162" y="8"/>
                  </a:cxn>
                  <a:cxn ang="0">
                    <a:pos x="167" y="8"/>
                  </a:cxn>
                  <a:cxn ang="0">
                    <a:pos x="175" y="5"/>
                  </a:cxn>
                  <a:cxn ang="0">
                    <a:pos x="180" y="21"/>
                  </a:cxn>
                  <a:cxn ang="0">
                    <a:pos x="184" y="6"/>
                  </a:cxn>
                  <a:cxn ang="0">
                    <a:pos x="188" y="8"/>
                  </a:cxn>
                  <a:cxn ang="0">
                    <a:pos x="199" y="28"/>
                  </a:cxn>
                </a:cxnLst>
                <a:rect l="0" t="0" r="r" b="b"/>
                <a:pathLst>
                  <a:path w="208" h="113">
                    <a:moveTo>
                      <a:pt x="204" y="22"/>
                    </a:moveTo>
                    <a:lnTo>
                      <a:pt x="204" y="22"/>
                    </a:lnTo>
                    <a:lnTo>
                      <a:pt x="205" y="21"/>
                    </a:lnTo>
                    <a:lnTo>
                      <a:pt x="207" y="21"/>
                    </a:lnTo>
                    <a:lnTo>
                      <a:pt x="207" y="21"/>
                    </a:lnTo>
                    <a:lnTo>
                      <a:pt x="208" y="22"/>
                    </a:lnTo>
                    <a:lnTo>
                      <a:pt x="208" y="23"/>
                    </a:lnTo>
                    <a:lnTo>
                      <a:pt x="203" y="28"/>
                    </a:lnTo>
                    <a:lnTo>
                      <a:pt x="198" y="47"/>
                    </a:lnTo>
                    <a:lnTo>
                      <a:pt x="198" y="47"/>
                    </a:lnTo>
                    <a:lnTo>
                      <a:pt x="196" y="49"/>
                    </a:lnTo>
                    <a:lnTo>
                      <a:pt x="191" y="50"/>
                    </a:lnTo>
                    <a:lnTo>
                      <a:pt x="191" y="50"/>
                    </a:lnTo>
                    <a:lnTo>
                      <a:pt x="189" y="50"/>
                    </a:lnTo>
                    <a:lnTo>
                      <a:pt x="188" y="49"/>
                    </a:lnTo>
                    <a:lnTo>
                      <a:pt x="188" y="49"/>
                    </a:lnTo>
                    <a:lnTo>
                      <a:pt x="188" y="49"/>
                    </a:lnTo>
                    <a:lnTo>
                      <a:pt x="188" y="49"/>
                    </a:lnTo>
                    <a:lnTo>
                      <a:pt x="185" y="21"/>
                    </a:lnTo>
                    <a:lnTo>
                      <a:pt x="182" y="32"/>
                    </a:lnTo>
                    <a:lnTo>
                      <a:pt x="182" y="32"/>
                    </a:lnTo>
                    <a:lnTo>
                      <a:pt x="181" y="33"/>
                    </a:lnTo>
                    <a:lnTo>
                      <a:pt x="180" y="33"/>
                    </a:lnTo>
                    <a:lnTo>
                      <a:pt x="180" y="33"/>
                    </a:lnTo>
                    <a:lnTo>
                      <a:pt x="177" y="32"/>
                    </a:lnTo>
                    <a:lnTo>
                      <a:pt x="177" y="32"/>
                    </a:lnTo>
                    <a:lnTo>
                      <a:pt x="173" y="14"/>
                    </a:lnTo>
                    <a:lnTo>
                      <a:pt x="172" y="19"/>
                    </a:lnTo>
                    <a:lnTo>
                      <a:pt x="172" y="19"/>
                    </a:lnTo>
                    <a:lnTo>
                      <a:pt x="171" y="21"/>
                    </a:lnTo>
                    <a:lnTo>
                      <a:pt x="168" y="21"/>
                    </a:lnTo>
                    <a:lnTo>
                      <a:pt x="168" y="21"/>
                    </a:lnTo>
                    <a:lnTo>
                      <a:pt x="167" y="21"/>
                    </a:lnTo>
                    <a:lnTo>
                      <a:pt x="167" y="21"/>
                    </a:lnTo>
                    <a:lnTo>
                      <a:pt x="165" y="14"/>
                    </a:lnTo>
                    <a:lnTo>
                      <a:pt x="162" y="28"/>
                    </a:lnTo>
                    <a:lnTo>
                      <a:pt x="162" y="28"/>
                    </a:lnTo>
                    <a:lnTo>
                      <a:pt x="161" y="28"/>
                    </a:lnTo>
                    <a:lnTo>
                      <a:pt x="150" y="49"/>
                    </a:lnTo>
                    <a:lnTo>
                      <a:pt x="150" y="49"/>
                    </a:lnTo>
                    <a:lnTo>
                      <a:pt x="150" y="49"/>
                    </a:lnTo>
                    <a:lnTo>
                      <a:pt x="150" y="49"/>
                    </a:lnTo>
                    <a:lnTo>
                      <a:pt x="144" y="52"/>
                    </a:lnTo>
                    <a:lnTo>
                      <a:pt x="144" y="52"/>
                    </a:lnTo>
                    <a:lnTo>
                      <a:pt x="143" y="52"/>
                    </a:lnTo>
                    <a:lnTo>
                      <a:pt x="142" y="51"/>
                    </a:lnTo>
                    <a:lnTo>
                      <a:pt x="142" y="51"/>
                    </a:lnTo>
                    <a:lnTo>
                      <a:pt x="140" y="51"/>
                    </a:lnTo>
                    <a:lnTo>
                      <a:pt x="139" y="47"/>
                    </a:lnTo>
                    <a:lnTo>
                      <a:pt x="135" y="59"/>
                    </a:lnTo>
                    <a:lnTo>
                      <a:pt x="135" y="59"/>
                    </a:lnTo>
                    <a:lnTo>
                      <a:pt x="134" y="60"/>
                    </a:lnTo>
                    <a:lnTo>
                      <a:pt x="134" y="60"/>
                    </a:lnTo>
                    <a:lnTo>
                      <a:pt x="129" y="63"/>
                    </a:lnTo>
                    <a:lnTo>
                      <a:pt x="129" y="63"/>
                    </a:lnTo>
                    <a:lnTo>
                      <a:pt x="127" y="63"/>
                    </a:lnTo>
                    <a:lnTo>
                      <a:pt x="126" y="63"/>
                    </a:lnTo>
                    <a:lnTo>
                      <a:pt x="126" y="63"/>
                    </a:lnTo>
                    <a:lnTo>
                      <a:pt x="125" y="61"/>
                    </a:lnTo>
                    <a:lnTo>
                      <a:pt x="121" y="22"/>
                    </a:lnTo>
                    <a:lnTo>
                      <a:pt x="119" y="40"/>
                    </a:lnTo>
                    <a:lnTo>
                      <a:pt x="119" y="40"/>
                    </a:lnTo>
                    <a:lnTo>
                      <a:pt x="119" y="41"/>
                    </a:lnTo>
                    <a:lnTo>
                      <a:pt x="116" y="41"/>
                    </a:lnTo>
                    <a:lnTo>
                      <a:pt x="116" y="41"/>
                    </a:lnTo>
                    <a:lnTo>
                      <a:pt x="115" y="41"/>
                    </a:lnTo>
                    <a:lnTo>
                      <a:pt x="115" y="40"/>
                    </a:lnTo>
                    <a:lnTo>
                      <a:pt x="111" y="12"/>
                    </a:lnTo>
                    <a:lnTo>
                      <a:pt x="108" y="19"/>
                    </a:lnTo>
                    <a:lnTo>
                      <a:pt x="108" y="19"/>
                    </a:lnTo>
                    <a:lnTo>
                      <a:pt x="107" y="21"/>
                    </a:lnTo>
                    <a:lnTo>
                      <a:pt x="106" y="21"/>
                    </a:lnTo>
                    <a:lnTo>
                      <a:pt x="106" y="21"/>
                    </a:lnTo>
                    <a:lnTo>
                      <a:pt x="104" y="19"/>
                    </a:lnTo>
                    <a:lnTo>
                      <a:pt x="101" y="10"/>
                    </a:lnTo>
                    <a:lnTo>
                      <a:pt x="98" y="13"/>
                    </a:lnTo>
                    <a:lnTo>
                      <a:pt x="93" y="32"/>
                    </a:lnTo>
                    <a:lnTo>
                      <a:pt x="93" y="32"/>
                    </a:lnTo>
                    <a:lnTo>
                      <a:pt x="92" y="33"/>
                    </a:lnTo>
                    <a:lnTo>
                      <a:pt x="88" y="33"/>
                    </a:lnTo>
                    <a:lnTo>
                      <a:pt x="78" y="47"/>
                    </a:lnTo>
                    <a:lnTo>
                      <a:pt x="71" y="68"/>
                    </a:lnTo>
                    <a:lnTo>
                      <a:pt x="71" y="68"/>
                    </a:lnTo>
                    <a:lnTo>
                      <a:pt x="71" y="68"/>
                    </a:lnTo>
                    <a:lnTo>
                      <a:pt x="66" y="74"/>
                    </a:lnTo>
                    <a:lnTo>
                      <a:pt x="66" y="74"/>
                    </a:lnTo>
                    <a:lnTo>
                      <a:pt x="65" y="76"/>
                    </a:lnTo>
                    <a:lnTo>
                      <a:pt x="64" y="76"/>
                    </a:lnTo>
                    <a:lnTo>
                      <a:pt x="64" y="76"/>
                    </a:lnTo>
                    <a:lnTo>
                      <a:pt x="62" y="74"/>
                    </a:lnTo>
                    <a:lnTo>
                      <a:pt x="62" y="74"/>
                    </a:lnTo>
                    <a:lnTo>
                      <a:pt x="58" y="45"/>
                    </a:lnTo>
                    <a:lnTo>
                      <a:pt x="56" y="60"/>
                    </a:lnTo>
                    <a:lnTo>
                      <a:pt x="56" y="60"/>
                    </a:lnTo>
                    <a:lnTo>
                      <a:pt x="55" y="61"/>
                    </a:lnTo>
                    <a:lnTo>
                      <a:pt x="53" y="61"/>
                    </a:lnTo>
                    <a:lnTo>
                      <a:pt x="53" y="61"/>
                    </a:lnTo>
                    <a:lnTo>
                      <a:pt x="52" y="61"/>
                    </a:lnTo>
                    <a:lnTo>
                      <a:pt x="50" y="56"/>
                    </a:lnTo>
                    <a:lnTo>
                      <a:pt x="46" y="72"/>
                    </a:lnTo>
                    <a:lnTo>
                      <a:pt x="46" y="72"/>
                    </a:lnTo>
                    <a:lnTo>
                      <a:pt x="46" y="73"/>
                    </a:lnTo>
                    <a:lnTo>
                      <a:pt x="43" y="73"/>
                    </a:lnTo>
                    <a:lnTo>
                      <a:pt x="43" y="73"/>
                    </a:lnTo>
                    <a:lnTo>
                      <a:pt x="42" y="73"/>
                    </a:lnTo>
                    <a:lnTo>
                      <a:pt x="42" y="73"/>
                    </a:lnTo>
                    <a:lnTo>
                      <a:pt x="37" y="69"/>
                    </a:lnTo>
                    <a:lnTo>
                      <a:pt x="37" y="69"/>
                    </a:lnTo>
                    <a:lnTo>
                      <a:pt x="35" y="68"/>
                    </a:lnTo>
                    <a:lnTo>
                      <a:pt x="34" y="65"/>
                    </a:lnTo>
                    <a:lnTo>
                      <a:pt x="29" y="86"/>
                    </a:lnTo>
                    <a:lnTo>
                      <a:pt x="29" y="86"/>
                    </a:lnTo>
                    <a:lnTo>
                      <a:pt x="28" y="86"/>
                    </a:lnTo>
                    <a:lnTo>
                      <a:pt x="28" y="86"/>
                    </a:lnTo>
                    <a:lnTo>
                      <a:pt x="24" y="88"/>
                    </a:lnTo>
                    <a:lnTo>
                      <a:pt x="20" y="91"/>
                    </a:lnTo>
                    <a:lnTo>
                      <a:pt x="20" y="91"/>
                    </a:lnTo>
                    <a:lnTo>
                      <a:pt x="19" y="91"/>
                    </a:lnTo>
                    <a:lnTo>
                      <a:pt x="19" y="91"/>
                    </a:lnTo>
                    <a:lnTo>
                      <a:pt x="14" y="93"/>
                    </a:lnTo>
                    <a:lnTo>
                      <a:pt x="9" y="110"/>
                    </a:lnTo>
                    <a:lnTo>
                      <a:pt x="9" y="110"/>
                    </a:lnTo>
                    <a:lnTo>
                      <a:pt x="7" y="111"/>
                    </a:lnTo>
                    <a:lnTo>
                      <a:pt x="7" y="111"/>
                    </a:lnTo>
                    <a:lnTo>
                      <a:pt x="2" y="113"/>
                    </a:lnTo>
                    <a:lnTo>
                      <a:pt x="2" y="113"/>
                    </a:lnTo>
                    <a:lnTo>
                      <a:pt x="1" y="113"/>
                    </a:lnTo>
                    <a:lnTo>
                      <a:pt x="0" y="111"/>
                    </a:lnTo>
                    <a:lnTo>
                      <a:pt x="0" y="111"/>
                    </a:lnTo>
                    <a:lnTo>
                      <a:pt x="0" y="110"/>
                    </a:lnTo>
                    <a:lnTo>
                      <a:pt x="1" y="110"/>
                    </a:lnTo>
                    <a:lnTo>
                      <a:pt x="5" y="109"/>
                    </a:lnTo>
                    <a:lnTo>
                      <a:pt x="10" y="92"/>
                    </a:lnTo>
                    <a:lnTo>
                      <a:pt x="10" y="92"/>
                    </a:lnTo>
                    <a:lnTo>
                      <a:pt x="11" y="92"/>
                    </a:lnTo>
                    <a:lnTo>
                      <a:pt x="16" y="90"/>
                    </a:lnTo>
                    <a:lnTo>
                      <a:pt x="21" y="86"/>
                    </a:lnTo>
                    <a:lnTo>
                      <a:pt x="21" y="86"/>
                    </a:lnTo>
                    <a:lnTo>
                      <a:pt x="21" y="86"/>
                    </a:lnTo>
                    <a:lnTo>
                      <a:pt x="21" y="86"/>
                    </a:lnTo>
                    <a:lnTo>
                      <a:pt x="21" y="86"/>
                    </a:lnTo>
                    <a:lnTo>
                      <a:pt x="25" y="84"/>
                    </a:lnTo>
                    <a:lnTo>
                      <a:pt x="30" y="60"/>
                    </a:lnTo>
                    <a:lnTo>
                      <a:pt x="30" y="60"/>
                    </a:lnTo>
                    <a:lnTo>
                      <a:pt x="30" y="60"/>
                    </a:lnTo>
                    <a:lnTo>
                      <a:pt x="32" y="59"/>
                    </a:lnTo>
                    <a:lnTo>
                      <a:pt x="32" y="59"/>
                    </a:lnTo>
                    <a:lnTo>
                      <a:pt x="33" y="59"/>
                    </a:lnTo>
                    <a:lnTo>
                      <a:pt x="34" y="60"/>
                    </a:lnTo>
                    <a:lnTo>
                      <a:pt x="39" y="67"/>
                    </a:lnTo>
                    <a:lnTo>
                      <a:pt x="42" y="69"/>
                    </a:lnTo>
                    <a:lnTo>
                      <a:pt x="47" y="50"/>
                    </a:lnTo>
                    <a:lnTo>
                      <a:pt x="47" y="50"/>
                    </a:lnTo>
                    <a:lnTo>
                      <a:pt x="47" y="50"/>
                    </a:lnTo>
                    <a:lnTo>
                      <a:pt x="48" y="49"/>
                    </a:lnTo>
                    <a:lnTo>
                      <a:pt x="48" y="49"/>
                    </a:lnTo>
                    <a:lnTo>
                      <a:pt x="50" y="49"/>
                    </a:lnTo>
                    <a:lnTo>
                      <a:pt x="51" y="50"/>
                    </a:lnTo>
                    <a:lnTo>
                      <a:pt x="53" y="54"/>
                    </a:lnTo>
                    <a:lnTo>
                      <a:pt x="57" y="29"/>
                    </a:lnTo>
                    <a:lnTo>
                      <a:pt x="57" y="29"/>
                    </a:lnTo>
                    <a:lnTo>
                      <a:pt x="57" y="29"/>
                    </a:lnTo>
                    <a:lnTo>
                      <a:pt x="58" y="28"/>
                    </a:lnTo>
                    <a:lnTo>
                      <a:pt x="60" y="27"/>
                    </a:lnTo>
                    <a:lnTo>
                      <a:pt x="60" y="27"/>
                    </a:lnTo>
                    <a:lnTo>
                      <a:pt x="61" y="28"/>
                    </a:lnTo>
                    <a:lnTo>
                      <a:pt x="61" y="29"/>
                    </a:lnTo>
                    <a:lnTo>
                      <a:pt x="66" y="68"/>
                    </a:lnTo>
                    <a:lnTo>
                      <a:pt x="67" y="67"/>
                    </a:lnTo>
                    <a:lnTo>
                      <a:pt x="73" y="46"/>
                    </a:lnTo>
                    <a:lnTo>
                      <a:pt x="73" y="46"/>
                    </a:lnTo>
                    <a:lnTo>
                      <a:pt x="73" y="46"/>
                    </a:lnTo>
                    <a:lnTo>
                      <a:pt x="84" y="32"/>
                    </a:lnTo>
                    <a:lnTo>
                      <a:pt x="84" y="32"/>
                    </a:lnTo>
                    <a:lnTo>
                      <a:pt x="84" y="32"/>
                    </a:lnTo>
                    <a:lnTo>
                      <a:pt x="85" y="31"/>
                    </a:lnTo>
                    <a:lnTo>
                      <a:pt x="89" y="31"/>
                    </a:lnTo>
                    <a:lnTo>
                      <a:pt x="93" y="13"/>
                    </a:lnTo>
                    <a:lnTo>
                      <a:pt x="93" y="13"/>
                    </a:lnTo>
                    <a:lnTo>
                      <a:pt x="94" y="12"/>
                    </a:lnTo>
                    <a:lnTo>
                      <a:pt x="99" y="6"/>
                    </a:lnTo>
                    <a:lnTo>
                      <a:pt x="99" y="6"/>
                    </a:lnTo>
                    <a:lnTo>
                      <a:pt x="99" y="6"/>
                    </a:lnTo>
                    <a:lnTo>
                      <a:pt x="101" y="6"/>
                    </a:lnTo>
                    <a:lnTo>
                      <a:pt x="101" y="6"/>
                    </a:lnTo>
                    <a:lnTo>
                      <a:pt x="102" y="6"/>
                    </a:lnTo>
                    <a:lnTo>
                      <a:pt x="103" y="6"/>
                    </a:lnTo>
                    <a:lnTo>
                      <a:pt x="106" y="13"/>
                    </a:lnTo>
                    <a:lnTo>
                      <a:pt x="110" y="1"/>
                    </a:lnTo>
                    <a:lnTo>
                      <a:pt x="110" y="1"/>
                    </a:lnTo>
                    <a:lnTo>
                      <a:pt x="110" y="1"/>
                    </a:lnTo>
                    <a:lnTo>
                      <a:pt x="111" y="0"/>
                    </a:lnTo>
                    <a:lnTo>
                      <a:pt x="111" y="0"/>
                    </a:lnTo>
                    <a:lnTo>
                      <a:pt x="113" y="1"/>
                    </a:lnTo>
                    <a:lnTo>
                      <a:pt x="113" y="1"/>
                    </a:lnTo>
                    <a:lnTo>
                      <a:pt x="117" y="24"/>
                    </a:lnTo>
                    <a:lnTo>
                      <a:pt x="120" y="3"/>
                    </a:lnTo>
                    <a:lnTo>
                      <a:pt x="120" y="3"/>
                    </a:lnTo>
                    <a:lnTo>
                      <a:pt x="121" y="1"/>
                    </a:lnTo>
                    <a:lnTo>
                      <a:pt x="122" y="1"/>
                    </a:lnTo>
                    <a:lnTo>
                      <a:pt x="122" y="1"/>
                    </a:lnTo>
                    <a:lnTo>
                      <a:pt x="124" y="1"/>
                    </a:lnTo>
                    <a:lnTo>
                      <a:pt x="125" y="3"/>
                    </a:lnTo>
                    <a:lnTo>
                      <a:pt x="130" y="59"/>
                    </a:lnTo>
                    <a:lnTo>
                      <a:pt x="131" y="58"/>
                    </a:lnTo>
                    <a:lnTo>
                      <a:pt x="136" y="41"/>
                    </a:lnTo>
                    <a:lnTo>
                      <a:pt x="136" y="41"/>
                    </a:lnTo>
                    <a:lnTo>
                      <a:pt x="138" y="40"/>
                    </a:lnTo>
                    <a:lnTo>
                      <a:pt x="138" y="40"/>
                    </a:lnTo>
                    <a:lnTo>
                      <a:pt x="139" y="40"/>
                    </a:lnTo>
                    <a:lnTo>
                      <a:pt x="140" y="41"/>
                    </a:lnTo>
                    <a:lnTo>
                      <a:pt x="144" y="49"/>
                    </a:lnTo>
                    <a:lnTo>
                      <a:pt x="147" y="46"/>
                    </a:lnTo>
                    <a:lnTo>
                      <a:pt x="157" y="27"/>
                    </a:lnTo>
                    <a:lnTo>
                      <a:pt x="162" y="8"/>
                    </a:lnTo>
                    <a:lnTo>
                      <a:pt x="162" y="8"/>
                    </a:lnTo>
                    <a:lnTo>
                      <a:pt x="163" y="6"/>
                    </a:lnTo>
                    <a:lnTo>
                      <a:pt x="163" y="6"/>
                    </a:lnTo>
                    <a:lnTo>
                      <a:pt x="166" y="6"/>
                    </a:lnTo>
                    <a:lnTo>
                      <a:pt x="167" y="8"/>
                    </a:lnTo>
                    <a:lnTo>
                      <a:pt x="170" y="14"/>
                    </a:lnTo>
                    <a:lnTo>
                      <a:pt x="172" y="6"/>
                    </a:lnTo>
                    <a:lnTo>
                      <a:pt x="172" y="6"/>
                    </a:lnTo>
                    <a:lnTo>
                      <a:pt x="175" y="5"/>
                    </a:lnTo>
                    <a:lnTo>
                      <a:pt x="175" y="5"/>
                    </a:lnTo>
                    <a:lnTo>
                      <a:pt x="176" y="5"/>
                    </a:lnTo>
                    <a:lnTo>
                      <a:pt x="177" y="6"/>
                    </a:lnTo>
                    <a:lnTo>
                      <a:pt x="180" y="21"/>
                    </a:lnTo>
                    <a:lnTo>
                      <a:pt x="182" y="8"/>
                    </a:lnTo>
                    <a:lnTo>
                      <a:pt x="182" y="8"/>
                    </a:lnTo>
                    <a:lnTo>
                      <a:pt x="182" y="8"/>
                    </a:lnTo>
                    <a:lnTo>
                      <a:pt x="184" y="6"/>
                    </a:lnTo>
                    <a:lnTo>
                      <a:pt x="185" y="6"/>
                    </a:lnTo>
                    <a:lnTo>
                      <a:pt x="185" y="6"/>
                    </a:lnTo>
                    <a:lnTo>
                      <a:pt x="186" y="6"/>
                    </a:lnTo>
                    <a:lnTo>
                      <a:pt x="188" y="8"/>
                    </a:lnTo>
                    <a:lnTo>
                      <a:pt x="193" y="46"/>
                    </a:lnTo>
                    <a:lnTo>
                      <a:pt x="194" y="46"/>
                    </a:lnTo>
                    <a:lnTo>
                      <a:pt x="199" y="28"/>
                    </a:lnTo>
                    <a:lnTo>
                      <a:pt x="199" y="28"/>
                    </a:lnTo>
                    <a:lnTo>
                      <a:pt x="199" y="27"/>
                    </a:lnTo>
                    <a:lnTo>
                      <a:pt x="204" y="22"/>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78" name="Freeform 217"/>
              <p:cNvSpPr>
                <a:spLocks/>
              </p:cNvSpPr>
              <p:nvPr/>
            </p:nvSpPr>
            <p:spPr bwMode="auto">
              <a:xfrm>
                <a:off x="6233418" y="1864404"/>
                <a:ext cx="22225" cy="23813"/>
              </a:xfrm>
              <a:custGeom>
                <a:avLst/>
                <a:gdLst/>
                <a:ahLst/>
                <a:cxnLst>
                  <a:cxn ang="0">
                    <a:pos x="6" y="15"/>
                  </a:cxn>
                  <a:cxn ang="0">
                    <a:pos x="6" y="15"/>
                  </a:cxn>
                  <a:cxn ang="0">
                    <a:pos x="9" y="14"/>
                  </a:cxn>
                  <a:cxn ang="0">
                    <a:pos x="11" y="12"/>
                  </a:cxn>
                  <a:cxn ang="0">
                    <a:pos x="13" y="10"/>
                  </a:cxn>
                  <a:cxn ang="0">
                    <a:pos x="14" y="7"/>
                  </a:cxn>
                  <a:cxn ang="0">
                    <a:pos x="14" y="7"/>
                  </a:cxn>
                  <a:cxn ang="0">
                    <a:pos x="13" y="5"/>
                  </a:cxn>
                  <a:cxn ang="0">
                    <a:pos x="11" y="2"/>
                  </a:cxn>
                  <a:cxn ang="0">
                    <a:pos x="9" y="1"/>
                  </a:cxn>
                  <a:cxn ang="0">
                    <a:pos x="6" y="0"/>
                  </a:cxn>
                  <a:cxn ang="0">
                    <a:pos x="6" y="0"/>
                  </a:cxn>
                  <a:cxn ang="0">
                    <a:pos x="4" y="1"/>
                  </a:cxn>
                  <a:cxn ang="0">
                    <a:pos x="3" y="2"/>
                  </a:cxn>
                  <a:cxn ang="0">
                    <a:pos x="0" y="5"/>
                  </a:cxn>
                  <a:cxn ang="0">
                    <a:pos x="0" y="7"/>
                  </a:cxn>
                  <a:cxn ang="0">
                    <a:pos x="0" y="7"/>
                  </a:cxn>
                  <a:cxn ang="0">
                    <a:pos x="0" y="10"/>
                  </a:cxn>
                  <a:cxn ang="0">
                    <a:pos x="3" y="12"/>
                  </a:cxn>
                  <a:cxn ang="0">
                    <a:pos x="4" y="14"/>
                  </a:cxn>
                  <a:cxn ang="0">
                    <a:pos x="6" y="15"/>
                  </a:cxn>
                  <a:cxn ang="0">
                    <a:pos x="6" y="15"/>
                  </a:cxn>
                </a:cxnLst>
                <a:rect l="0" t="0" r="r" b="b"/>
                <a:pathLst>
                  <a:path w="14" h="15">
                    <a:moveTo>
                      <a:pt x="6" y="15"/>
                    </a:moveTo>
                    <a:lnTo>
                      <a:pt x="6" y="15"/>
                    </a:lnTo>
                    <a:lnTo>
                      <a:pt x="9" y="14"/>
                    </a:lnTo>
                    <a:lnTo>
                      <a:pt x="11" y="12"/>
                    </a:lnTo>
                    <a:lnTo>
                      <a:pt x="13" y="10"/>
                    </a:lnTo>
                    <a:lnTo>
                      <a:pt x="14" y="7"/>
                    </a:lnTo>
                    <a:lnTo>
                      <a:pt x="14" y="7"/>
                    </a:lnTo>
                    <a:lnTo>
                      <a:pt x="13" y="5"/>
                    </a:lnTo>
                    <a:lnTo>
                      <a:pt x="11" y="2"/>
                    </a:lnTo>
                    <a:lnTo>
                      <a:pt x="9" y="1"/>
                    </a:lnTo>
                    <a:lnTo>
                      <a:pt x="6" y="0"/>
                    </a:lnTo>
                    <a:lnTo>
                      <a:pt x="6" y="0"/>
                    </a:lnTo>
                    <a:lnTo>
                      <a:pt x="4" y="1"/>
                    </a:lnTo>
                    <a:lnTo>
                      <a:pt x="3" y="2"/>
                    </a:lnTo>
                    <a:lnTo>
                      <a:pt x="0" y="5"/>
                    </a:lnTo>
                    <a:lnTo>
                      <a:pt x="0" y="7"/>
                    </a:lnTo>
                    <a:lnTo>
                      <a:pt x="0" y="7"/>
                    </a:lnTo>
                    <a:lnTo>
                      <a:pt x="0" y="10"/>
                    </a:lnTo>
                    <a:lnTo>
                      <a:pt x="3" y="12"/>
                    </a:lnTo>
                    <a:lnTo>
                      <a:pt x="4" y="14"/>
                    </a:lnTo>
                    <a:lnTo>
                      <a:pt x="6" y="15"/>
                    </a:lnTo>
                    <a:lnTo>
                      <a:pt x="6" y="15"/>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79" name="Freeform 218"/>
              <p:cNvSpPr>
                <a:spLocks noEditPoints="1"/>
              </p:cNvSpPr>
              <p:nvPr/>
            </p:nvSpPr>
            <p:spPr bwMode="auto">
              <a:xfrm>
                <a:off x="5809555" y="1727879"/>
                <a:ext cx="531813" cy="488950"/>
              </a:xfrm>
              <a:custGeom>
                <a:avLst/>
                <a:gdLst/>
                <a:ahLst/>
                <a:cxnLst>
                  <a:cxn ang="0">
                    <a:pos x="79" y="288"/>
                  </a:cxn>
                  <a:cxn ang="0">
                    <a:pos x="257" y="308"/>
                  </a:cxn>
                  <a:cxn ang="0">
                    <a:pos x="245" y="277"/>
                  </a:cxn>
                  <a:cxn ang="0">
                    <a:pos x="335" y="24"/>
                  </a:cxn>
                  <a:cxn ang="0">
                    <a:pos x="333" y="22"/>
                  </a:cxn>
                  <a:cxn ang="0">
                    <a:pos x="333" y="19"/>
                  </a:cxn>
                  <a:cxn ang="0">
                    <a:pos x="332" y="17"/>
                  </a:cxn>
                  <a:cxn ang="0">
                    <a:pos x="331" y="14"/>
                  </a:cxn>
                  <a:cxn ang="0">
                    <a:pos x="330" y="13"/>
                  </a:cxn>
                  <a:cxn ang="0">
                    <a:pos x="328" y="10"/>
                  </a:cxn>
                  <a:cxn ang="0">
                    <a:pos x="327" y="9"/>
                  </a:cxn>
                  <a:cxn ang="0">
                    <a:pos x="324" y="6"/>
                  </a:cxn>
                  <a:cxn ang="0">
                    <a:pos x="323" y="5"/>
                  </a:cxn>
                  <a:cxn ang="0">
                    <a:pos x="321" y="4"/>
                  </a:cxn>
                  <a:cxn ang="0">
                    <a:pos x="318" y="3"/>
                  </a:cxn>
                  <a:cxn ang="0">
                    <a:pos x="316" y="1"/>
                  </a:cxn>
                  <a:cxn ang="0">
                    <a:pos x="313" y="1"/>
                  </a:cxn>
                  <a:cxn ang="0">
                    <a:pos x="310" y="1"/>
                  </a:cxn>
                  <a:cxn ang="0">
                    <a:pos x="308" y="0"/>
                  </a:cxn>
                  <a:cxn ang="0">
                    <a:pos x="25" y="1"/>
                  </a:cxn>
                  <a:cxn ang="0">
                    <a:pos x="23" y="1"/>
                  </a:cxn>
                  <a:cxn ang="0">
                    <a:pos x="20" y="1"/>
                  </a:cxn>
                  <a:cxn ang="0">
                    <a:pos x="18" y="3"/>
                  </a:cxn>
                  <a:cxn ang="0">
                    <a:pos x="15" y="4"/>
                  </a:cxn>
                  <a:cxn ang="0">
                    <a:pos x="13" y="4"/>
                  </a:cxn>
                  <a:cxn ang="0">
                    <a:pos x="11" y="6"/>
                  </a:cxn>
                  <a:cxn ang="0">
                    <a:pos x="9" y="8"/>
                  </a:cxn>
                  <a:cxn ang="0">
                    <a:pos x="8" y="9"/>
                  </a:cxn>
                  <a:cxn ang="0">
                    <a:pos x="6" y="12"/>
                  </a:cxn>
                  <a:cxn ang="0">
                    <a:pos x="4" y="13"/>
                  </a:cxn>
                  <a:cxn ang="0">
                    <a:pos x="4" y="15"/>
                  </a:cxn>
                  <a:cxn ang="0">
                    <a:pos x="2" y="18"/>
                  </a:cxn>
                  <a:cxn ang="0">
                    <a:pos x="1" y="21"/>
                  </a:cxn>
                  <a:cxn ang="0">
                    <a:pos x="1" y="23"/>
                  </a:cxn>
                  <a:cxn ang="0">
                    <a:pos x="1" y="26"/>
                  </a:cxn>
                  <a:cxn ang="0">
                    <a:pos x="0" y="153"/>
                  </a:cxn>
                  <a:cxn ang="0">
                    <a:pos x="16" y="161"/>
                  </a:cxn>
                  <a:cxn ang="0">
                    <a:pos x="31" y="27"/>
                  </a:cxn>
                  <a:cxn ang="0">
                    <a:pos x="304" y="230"/>
                  </a:cxn>
                  <a:cxn ang="0">
                    <a:pos x="60" y="257"/>
                  </a:cxn>
                  <a:cxn ang="0">
                    <a:pos x="114" y="267"/>
                  </a:cxn>
                  <a:cxn ang="0">
                    <a:pos x="221" y="257"/>
                  </a:cxn>
                  <a:cxn ang="0">
                    <a:pos x="309" y="257"/>
                  </a:cxn>
                  <a:cxn ang="0">
                    <a:pos x="312" y="257"/>
                  </a:cxn>
                  <a:cxn ang="0">
                    <a:pos x="314" y="256"/>
                  </a:cxn>
                  <a:cxn ang="0">
                    <a:pos x="317" y="256"/>
                  </a:cxn>
                  <a:cxn ang="0">
                    <a:pos x="319" y="254"/>
                  </a:cxn>
                  <a:cxn ang="0">
                    <a:pos x="322" y="253"/>
                  </a:cxn>
                  <a:cxn ang="0">
                    <a:pos x="323" y="252"/>
                  </a:cxn>
                  <a:cxn ang="0">
                    <a:pos x="326" y="251"/>
                  </a:cxn>
                  <a:cxn ang="0">
                    <a:pos x="327" y="248"/>
                  </a:cxn>
                  <a:cxn ang="0">
                    <a:pos x="330" y="247"/>
                  </a:cxn>
                  <a:cxn ang="0">
                    <a:pos x="331" y="244"/>
                  </a:cxn>
                  <a:cxn ang="0">
                    <a:pos x="332" y="242"/>
                  </a:cxn>
                  <a:cxn ang="0">
                    <a:pos x="333" y="240"/>
                  </a:cxn>
                  <a:cxn ang="0">
                    <a:pos x="333" y="238"/>
                  </a:cxn>
                  <a:cxn ang="0">
                    <a:pos x="335" y="235"/>
                  </a:cxn>
                  <a:cxn ang="0">
                    <a:pos x="335" y="233"/>
                  </a:cxn>
                  <a:cxn ang="0">
                    <a:pos x="335" y="24"/>
                  </a:cxn>
                </a:cxnLst>
                <a:rect l="0" t="0" r="r" b="b"/>
                <a:pathLst>
                  <a:path w="335" h="308">
                    <a:moveTo>
                      <a:pt x="89" y="277"/>
                    </a:moveTo>
                    <a:lnTo>
                      <a:pt x="79" y="288"/>
                    </a:lnTo>
                    <a:lnTo>
                      <a:pt x="79" y="308"/>
                    </a:lnTo>
                    <a:lnTo>
                      <a:pt x="257" y="308"/>
                    </a:lnTo>
                    <a:lnTo>
                      <a:pt x="257" y="288"/>
                    </a:lnTo>
                    <a:lnTo>
                      <a:pt x="245" y="277"/>
                    </a:lnTo>
                    <a:lnTo>
                      <a:pt x="89" y="277"/>
                    </a:lnTo>
                    <a:close/>
                    <a:moveTo>
                      <a:pt x="335" y="24"/>
                    </a:moveTo>
                    <a:lnTo>
                      <a:pt x="335" y="23"/>
                    </a:lnTo>
                    <a:lnTo>
                      <a:pt x="333" y="22"/>
                    </a:lnTo>
                    <a:lnTo>
                      <a:pt x="333" y="21"/>
                    </a:lnTo>
                    <a:lnTo>
                      <a:pt x="333" y="19"/>
                    </a:lnTo>
                    <a:lnTo>
                      <a:pt x="333" y="18"/>
                    </a:lnTo>
                    <a:lnTo>
                      <a:pt x="332" y="17"/>
                    </a:lnTo>
                    <a:lnTo>
                      <a:pt x="332" y="15"/>
                    </a:lnTo>
                    <a:lnTo>
                      <a:pt x="331" y="14"/>
                    </a:lnTo>
                    <a:lnTo>
                      <a:pt x="331" y="13"/>
                    </a:lnTo>
                    <a:lnTo>
                      <a:pt x="330" y="13"/>
                    </a:lnTo>
                    <a:lnTo>
                      <a:pt x="330" y="12"/>
                    </a:lnTo>
                    <a:lnTo>
                      <a:pt x="328" y="10"/>
                    </a:lnTo>
                    <a:lnTo>
                      <a:pt x="327" y="9"/>
                    </a:lnTo>
                    <a:lnTo>
                      <a:pt x="327" y="9"/>
                    </a:lnTo>
                    <a:lnTo>
                      <a:pt x="326" y="8"/>
                    </a:lnTo>
                    <a:lnTo>
                      <a:pt x="324" y="6"/>
                    </a:lnTo>
                    <a:lnTo>
                      <a:pt x="323" y="6"/>
                    </a:lnTo>
                    <a:lnTo>
                      <a:pt x="323" y="5"/>
                    </a:lnTo>
                    <a:lnTo>
                      <a:pt x="322" y="4"/>
                    </a:lnTo>
                    <a:lnTo>
                      <a:pt x="321" y="4"/>
                    </a:lnTo>
                    <a:lnTo>
                      <a:pt x="319" y="4"/>
                    </a:lnTo>
                    <a:lnTo>
                      <a:pt x="318" y="3"/>
                    </a:lnTo>
                    <a:lnTo>
                      <a:pt x="317" y="3"/>
                    </a:lnTo>
                    <a:lnTo>
                      <a:pt x="316" y="1"/>
                    </a:lnTo>
                    <a:lnTo>
                      <a:pt x="314" y="1"/>
                    </a:lnTo>
                    <a:lnTo>
                      <a:pt x="313" y="1"/>
                    </a:lnTo>
                    <a:lnTo>
                      <a:pt x="312" y="1"/>
                    </a:lnTo>
                    <a:lnTo>
                      <a:pt x="310" y="1"/>
                    </a:lnTo>
                    <a:lnTo>
                      <a:pt x="309" y="1"/>
                    </a:lnTo>
                    <a:lnTo>
                      <a:pt x="308" y="0"/>
                    </a:lnTo>
                    <a:lnTo>
                      <a:pt x="27" y="0"/>
                    </a:lnTo>
                    <a:lnTo>
                      <a:pt x="25" y="1"/>
                    </a:lnTo>
                    <a:lnTo>
                      <a:pt x="24" y="1"/>
                    </a:lnTo>
                    <a:lnTo>
                      <a:pt x="23" y="1"/>
                    </a:lnTo>
                    <a:lnTo>
                      <a:pt x="22" y="1"/>
                    </a:lnTo>
                    <a:lnTo>
                      <a:pt x="20" y="1"/>
                    </a:lnTo>
                    <a:lnTo>
                      <a:pt x="19" y="1"/>
                    </a:lnTo>
                    <a:lnTo>
                      <a:pt x="18" y="3"/>
                    </a:lnTo>
                    <a:lnTo>
                      <a:pt x="16" y="3"/>
                    </a:lnTo>
                    <a:lnTo>
                      <a:pt x="15" y="4"/>
                    </a:lnTo>
                    <a:lnTo>
                      <a:pt x="14" y="4"/>
                    </a:lnTo>
                    <a:lnTo>
                      <a:pt x="13" y="4"/>
                    </a:lnTo>
                    <a:lnTo>
                      <a:pt x="13" y="5"/>
                    </a:lnTo>
                    <a:lnTo>
                      <a:pt x="11" y="6"/>
                    </a:lnTo>
                    <a:lnTo>
                      <a:pt x="10" y="6"/>
                    </a:lnTo>
                    <a:lnTo>
                      <a:pt x="9" y="8"/>
                    </a:lnTo>
                    <a:lnTo>
                      <a:pt x="9" y="9"/>
                    </a:lnTo>
                    <a:lnTo>
                      <a:pt x="8" y="9"/>
                    </a:lnTo>
                    <a:lnTo>
                      <a:pt x="6" y="10"/>
                    </a:lnTo>
                    <a:lnTo>
                      <a:pt x="6" y="12"/>
                    </a:lnTo>
                    <a:lnTo>
                      <a:pt x="5" y="13"/>
                    </a:lnTo>
                    <a:lnTo>
                      <a:pt x="4" y="13"/>
                    </a:lnTo>
                    <a:lnTo>
                      <a:pt x="4" y="14"/>
                    </a:lnTo>
                    <a:lnTo>
                      <a:pt x="4" y="15"/>
                    </a:lnTo>
                    <a:lnTo>
                      <a:pt x="2" y="17"/>
                    </a:lnTo>
                    <a:lnTo>
                      <a:pt x="2" y="18"/>
                    </a:lnTo>
                    <a:lnTo>
                      <a:pt x="1" y="19"/>
                    </a:lnTo>
                    <a:lnTo>
                      <a:pt x="1" y="21"/>
                    </a:lnTo>
                    <a:lnTo>
                      <a:pt x="1" y="22"/>
                    </a:lnTo>
                    <a:lnTo>
                      <a:pt x="1" y="23"/>
                    </a:lnTo>
                    <a:lnTo>
                      <a:pt x="1" y="24"/>
                    </a:lnTo>
                    <a:lnTo>
                      <a:pt x="1" y="26"/>
                    </a:lnTo>
                    <a:lnTo>
                      <a:pt x="0" y="27"/>
                    </a:lnTo>
                    <a:lnTo>
                      <a:pt x="0" y="153"/>
                    </a:lnTo>
                    <a:lnTo>
                      <a:pt x="0" y="153"/>
                    </a:lnTo>
                    <a:lnTo>
                      <a:pt x="16" y="161"/>
                    </a:lnTo>
                    <a:lnTo>
                      <a:pt x="31" y="169"/>
                    </a:lnTo>
                    <a:lnTo>
                      <a:pt x="31" y="27"/>
                    </a:lnTo>
                    <a:lnTo>
                      <a:pt x="304" y="27"/>
                    </a:lnTo>
                    <a:lnTo>
                      <a:pt x="304" y="230"/>
                    </a:lnTo>
                    <a:lnTo>
                      <a:pt x="60" y="230"/>
                    </a:lnTo>
                    <a:lnTo>
                      <a:pt x="60" y="257"/>
                    </a:lnTo>
                    <a:lnTo>
                      <a:pt x="114" y="257"/>
                    </a:lnTo>
                    <a:lnTo>
                      <a:pt x="114" y="267"/>
                    </a:lnTo>
                    <a:lnTo>
                      <a:pt x="221" y="267"/>
                    </a:lnTo>
                    <a:lnTo>
                      <a:pt x="221" y="257"/>
                    </a:lnTo>
                    <a:lnTo>
                      <a:pt x="308" y="257"/>
                    </a:lnTo>
                    <a:lnTo>
                      <a:pt x="309" y="257"/>
                    </a:lnTo>
                    <a:lnTo>
                      <a:pt x="310" y="257"/>
                    </a:lnTo>
                    <a:lnTo>
                      <a:pt x="312" y="257"/>
                    </a:lnTo>
                    <a:lnTo>
                      <a:pt x="313" y="257"/>
                    </a:lnTo>
                    <a:lnTo>
                      <a:pt x="314" y="256"/>
                    </a:lnTo>
                    <a:lnTo>
                      <a:pt x="316" y="256"/>
                    </a:lnTo>
                    <a:lnTo>
                      <a:pt x="317" y="256"/>
                    </a:lnTo>
                    <a:lnTo>
                      <a:pt x="318" y="254"/>
                    </a:lnTo>
                    <a:lnTo>
                      <a:pt x="319" y="254"/>
                    </a:lnTo>
                    <a:lnTo>
                      <a:pt x="321" y="254"/>
                    </a:lnTo>
                    <a:lnTo>
                      <a:pt x="322" y="253"/>
                    </a:lnTo>
                    <a:lnTo>
                      <a:pt x="323" y="253"/>
                    </a:lnTo>
                    <a:lnTo>
                      <a:pt x="323" y="252"/>
                    </a:lnTo>
                    <a:lnTo>
                      <a:pt x="324" y="251"/>
                    </a:lnTo>
                    <a:lnTo>
                      <a:pt x="326" y="251"/>
                    </a:lnTo>
                    <a:lnTo>
                      <a:pt x="327" y="249"/>
                    </a:lnTo>
                    <a:lnTo>
                      <a:pt x="327" y="248"/>
                    </a:lnTo>
                    <a:lnTo>
                      <a:pt x="328" y="248"/>
                    </a:lnTo>
                    <a:lnTo>
                      <a:pt x="330" y="247"/>
                    </a:lnTo>
                    <a:lnTo>
                      <a:pt x="330" y="245"/>
                    </a:lnTo>
                    <a:lnTo>
                      <a:pt x="331" y="244"/>
                    </a:lnTo>
                    <a:lnTo>
                      <a:pt x="331" y="243"/>
                    </a:lnTo>
                    <a:lnTo>
                      <a:pt x="332" y="242"/>
                    </a:lnTo>
                    <a:lnTo>
                      <a:pt x="332" y="240"/>
                    </a:lnTo>
                    <a:lnTo>
                      <a:pt x="333" y="240"/>
                    </a:lnTo>
                    <a:lnTo>
                      <a:pt x="333" y="239"/>
                    </a:lnTo>
                    <a:lnTo>
                      <a:pt x="333" y="238"/>
                    </a:lnTo>
                    <a:lnTo>
                      <a:pt x="333" y="237"/>
                    </a:lnTo>
                    <a:lnTo>
                      <a:pt x="335" y="235"/>
                    </a:lnTo>
                    <a:lnTo>
                      <a:pt x="335" y="234"/>
                    </a:lnTo>
                    <a:lnTo>
                      <a:pt x="335" y="233"/>
                    </a:lnTo>
                    <a:lnTo>
                      <a:pt x="335" y="26"/>
                    </a:lnTo>
                    <a:lnTo>
                      <a:pt x="335" y="24"/>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0" name="Freeform 219"/>
              <p:cNvSpPr>
                <a:spLocks/>
              </p:cNvSpPr>
              <p:nvPr/>
            </p:nvSpPr>
            <p:spPr bwMode="auto">
              <a:xfrm>
                <a:off x="5479355" y="1688191"/>
                <a:ext cx="288925" cy="292100"/>
              </a:xfrm>
              <a:custGeom>
                <a:avLst/>
                <a:gdLst/>
                <a:ahLst/>
                <a:cxnLst>
                  <a:cxn ang="0">
                    <a:pos x="92" y="184"/>
                  </a:cxn>
                  <a:cxn ang="0">
                    <a:pos x="109" y="181"/>
                  </a:cxn>
                  <a:cxn ang="0">
                    <a:pos x="126" y="176"/>
                  </a:cxn>
                  <a:cxn ang="0">
                    <a:pos x="143" y="168"/>
                  </a:cxn>
                  <a:cxn ang="0">
                    <a:pos x="155" y="157"/>
                  </a:cxn>
                  <a:cxn ang="0">
                    <a:pos x="167" y="143"/>
                  </a:cxn>
                  <a:cxn ang="0">
                    <a:pos x="176" y="127"/>
                  </a:cxn>
                  <a:cxn ang="0">
                    <a:pos x="181" y="111"/>
                  </a:cxn>
                  <a:cxn ang="0">
                    <a:pos x="182" y="92"/>
                  </a:cxn>
                  <a:cxn ang="0">
                    <a:pos x="182" y="83"/>
                  </a:cxn>
                  <a:cxn ang="0">
                    <a:pos x="178" y="65"/>
                  </a:cxn>
                  <a:cxn ang="0">
                    <a:pos x="172" y="48"/>
                  </a:cxn>
                  <a:cxn ang="0">
                    <a:pos x="162" y="34"/>
                  </a:cxn>
                  <a:cxn ang="0">
                    <a:pos x="149" y="21"/>
                  </a:cxn>
                  <a:cxn ang="0">
                    <a:pos x="135" y="11"/>
                  </a:cxn>
                  <a:cxn ang="0">
                    <a:pos x="118" y="5"/>
                  </a:cxn>
                  <a:cxn ang="0">
                    <a:pos x="101" y="1"/>
                  </a:cxn>
                  <a:cxn ang="0">
                    <a:pos x="92" y="0"/>
                  </a:cxn>
                  <a:cxn ang="0">
                    <a:pos x="72" y="2"/>
                  </a:cxn>
                  <a:cxn ang="0">
                    <a:pos x="56" y="7"/>
                  </a:cxn>
                  <a:cxn ang="0">
                    <a:pos x="40" y="16"/>
                  </a:cxn>
                  <a:cxn ang="0">
                    <a:pos x="26" y="28"/>
                  </a:cxn>
                  <a:cxn ang="0">
                    <a:pos x="15" y="40"/>
                  </a:cxn>
                  <a:cxn ang="0">
                    <a:pos x="7" y="56"/>
                  </a:cxn>
                  <a:cxn ang="0">
                    <a:pos x="1" y="74"/>
                  </a:cxn>
                  <a:cxn ang="0">
                    <a:pos x="0" y="92"/>
                  </a:cxn>
                  <a:cxn ang="0">
                    <a:pos x="0" y="100"/>
                  </a:cxn>
                  <a:cxn ang="0">
                    <a:pos x="3" y="118"/>
                  </a:cxn>
                  <a:cxn ang="0">
                    <a:pos x="11" y="135"/>
                  </a:cxn>
                  <a:cxn ang="0">
                    <a:pos x="20" y="150"/>
                  </a:cxn>
                  <a:cxn ang="0">
                    <a:pos x="33" y="162"/>
                  </a:cxn>
                  <a:cxn ang="0">
                    <a:pos x="47" y="172"/>
                  </a:cxn>
                  <a:cxn ang="0">
                    <a:pos x="63" y="180"/>
                  </a:cxn>
                  <a:cxn ang="0">
                    <a:pos x="81" y="182"/>
                  </a:cxn>
                  <a:cxn ang="0">
                    <a:pos x="92" y="184"/>
                  </a:cxn>
                </a:cxnLst>
                <a:rect l="0" t="0" r="r" b="b"/>
                <a:pathLst>
                  <a:path w="182" h="184">
                    <a:moveTo>
                      <a:pt x="92" y="184"/>
                    </a:moveTo>
                    <a:lnTo>
                      <a:pt x="92" y="184"/>
                    </a:lnTo>
                    <a:lnTo>
                      <a:pt x="101" y="182"/>
                    </a:lnTo>
                    <a:lnTo>
                      <a:pt x="109" y="181"/>
                    </a:lnTo>
                    <a:lnTo>
                      <a:pt x="118" y="180"/>
                    </a:lnTo>
                    <a:lnTo>
                      <a:pt x="126" y="176"/>
                    </a:lnTo>
                    <a:lnTo>
                      <a:pt x="135" y="172"/>
                    </a:lnTo>
                    <a:lnTo>
                      <a:pt x="143" y="168"/>
                    </a:lnTo>
                    <a:lnTo>
                      <a:pt x="149" y="162"/>
                    </a:lnTo>
                    <a:lnTo>
                      <a:pt x="155" y="157"/>
                    </a:lnTo>
                    <a:lnTo>
                      <a:pt x="162" y="150"/>
                    </a:lnTo>
                    <a:lnTo>
                      <a:pt x="167" y="143"/>
                    </a:lnTo>
                    <a:lnTo>
                      <a:pt x="172" y="135"/>
                    </a:lnTo>
                    <a:lnTo>
                      <a:pt x="176" y="127"/>
                    </a:lnTo>
                    <a:lnTo>
                      <a:pt x="178" y="118"/>
                    </a:lnTo>
                    <a:lnTo>
                      <a:pt x="181" y="111"/>
                    </a:lnTo>
                    <a:lnTo>
                      <a:pt x="182" y="100"/>
                    </a:lnTo>
                    <a:lnTo>
                      <a:pt x="182" y="92"/>
                    </a:lnTo>
                    <a:lnTo>
                      <a:pt x="182" y="92"/>
                    </a:lnTo>
                    <a:lnTo>
                      <a:pt x="182" y="83"/>
                    </a:lnTo>
                    <a:lnTo>
                      <a:pt x="181" y="74"/>
                    </a:lnTo>
                    <a:lnTo>
                      <a:pt x="178" y="65"/>
                    </a:lnTo>
                    <a:lnTo>
                      <a:pt x="176" y="56"/>
                    </a:lnTo>
                    <a:lnTo>
                      <a:pt x="172" y="48"/>
                    </a:lnTo>
                    <a:lnTo>
                      <a:pt x="167" y="40"/>
                    </a:lnTo>
                    <a:lnTo>
                      <a:pt x="162" y="34"/>
                    </a:lnTo>
                    <a:lnTo>
                      <a:pt x="155" y="28"/>
                    </a:lnTo>
                    <a:lnTo>
                      <a:pt x="149" y="21"/>
                    </a:lnTo>
                    <a:lnTo>
                      <a:pt x="143" y="16"/>
                    </a:lnTo>
                    <a:lnTo>
                      <a:pt x="135" y="11"/>
                    </a:lnTo>
                    <a:lnTo>
                      <a:pt x="126" y="7"/>
                    </a:lnTo>
                    <a:lnTo>
                      <a:pt x="118" y="5"/>
                    </a:lnTo>
                    <a:lnTo>
                      <a:pt x="109" y="2"/>
                    </a:lnTo>
                    <a:lnTo>
                      <a:pt x="101" y="1"/>
                    </a:lnTo>
                    <a:lnTo>
                      <a:pt x="92" y="0"/>
                    </a:lnTo>
                    <a:lnTo>
                      <a:pt x="92" y="0"/>
                    </a:lnTo>
                    <a:lnTo>
                      <a:pt x="81" y="1"/>
                    </a:lnTo>
                    <a:lnTo>
                      <a:pt x="72" y="2"/>
                    </a:lnTo>
                    <a:lnTo>
                      <a:pt x="63" y="5"/>
                    </a:lnTo>
                    <a:lnTo>
                      <a:pt x="56" y="7"/>
                    </a:lnTo>
                    <a:lnTo>
                      <a:pt x="47" y="11"/>
                    </a:lnTo>
                    <a:lnTo>
                      <a:pt x="40" y="16"/>
                    </a:lnTo>
                    <a:lnTo>
                      <a:pt x="33" y="21"/>
                    </a:lnTo>
                    <a:lnTo>
                      <a:pt x="26" y="28"/>
                    </a:lnTo>
                    <a:lnTo>
                      <a:pt x="20" y="34"/>
                    </a:lnTo>
                    <a:lnTo>
                      <a:pt x="15" y="40"/>
                    </a:lnTo>
                    <a:lnTo>
                      <a:pt x="11" y="48"/>
                    </a:lnTo>
                    <a:lnTo>
                      <a:pt x="7" y="56"/>
                    </a:lnTo>
                    <a:lnTo>
                      <a:pt x="3" y="65"/>
                    </a:lnTo>
                    <a:lnTo>
                      <a:pt x="1" y="74"/>
                    </a:lnTo>
                    <a:lnTo>
                      <a:pt x="0" y="83"/>
                    </a:lnTo>
                    <a:lnTo>
                      <a:pt x="0" y="92"/>
                    </a:lnTo>
                    <a:lnTo>
                      <a:pt x="0" y="92"/>
                    </a:lnTo>
                    <a:lnTo>
                      <a:pt x="0" y="100"/>
                    </a:lnTo>
                    <a:lnTo>
                      <a:pt x="1" y="111"/>
                    </a:lnTo>
                    <a:lnTo>
                      <a:pt x="3" y="118"/>
                    </a:lnTo>
                    <a:lnTo>
                      <a:pt x="7" y="127"/>
                    </a:lnTo>
                    <a:lnTo>
                      <a:pt x="11" y="135"/>
                    </a:lnTo>
                    <a:lnTo>
                      <a:pt x="15" y="143"/>
                    </a:lnTo>
                    <a:lnTo>
                      <a:pt x="20" y="150"/>
                    </a:lnTo>
                    <a:lnTo>
                      <a:pt x="26" y="157"/>
                    </a:lnTo>
                    <a:lnTo>
                      <a:pt x="33" y="162"/>
                    </a:lnTo>
                    <a:lnTo>
                      <a:pt x="40" y="168"/>
                    </a:lnTo>
                    <a:lnTo>
                      <a:pt x="47" y="172"/>
                    </a:lnTo>
                    <a:lnTo>
                      <a:pt x="56" y="176"/>
                    </a:lnTo>
                    <a:lnTo>
                      <a:pt x="63" y="180"/>
                    </a:lnTo>
                    <a:lnTo>
                      <a:pt x="72" y="181"/>
                    </a:lnTo>
                    <a:lnTo>
                      <a:pt x="81" y="182"/>
                    </a:lnTo>
                    <a:lnTo>
                      <a:pt x="92" y="184"/>
                    </a:lnTo>
                    <a:lnTo>
                      <a:pt x="92" y="184"/>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1" name="Freeform 220"/>
              <p:cNvSpPr>
                <a:spLocks/>
              </p:cNvSpPr>
              <p:nvPr/>
            </p:nvSpPr>
            <p:spPr bwMode="auto">
              <a:xfrm>
                <a:off x="5355530" y="1988229"/>
                <a:ext cx="522288" cy="338138"/>
              </a:xfrm>
              <a:custGeom>
                <a:avLst/>
                <a:gdLst/>
                <a:ahLst/>
                <a:cxnLst>
                  <a:cxn ang="0">
                    <a:pos x="131" y="71"/>
                  </a:cxn>
                  <a:cxn ang="0">
                    <a:pos x="71" y="1"/>
                  </a:cxn>
                  <a:cxn ang="0">
                    <a:pos x="71" y="1"/>
                  </a:cxn>
                  <a:cxn ang="0">
                    <a:pos x="52" y="10"/>
                  </a:cxn>
                  <a:cxn ang="0">
                    <a:pos x="33" y="19"/>
                  </a:cxn>
                  <a:cxn ang="0">
                    <a:pos x="16" y="30"/>
                  </a:cxn>
                  <a:cxn ang="0">
                    <a:pos x="0" y="43"/>
                  </a:cxn>
                  <a:cxn ang="0">
                    <a:pos x="0" y="176"/>
                  </a:cxn>
                  <a:cxn ang="0">
                    <a:pos x="0" y="176"/>
                  </a:cxn>
                  <a:cxn ang="0">
                    <a:pos x="2" y="184"/>
                  </a:cxn>
                  <a:cxn ang="0">
                    <a:pos x="5" y="191"/>
                  </a:cxn>
                  <a:cxn ang="0">
                    <a:pos x="10" y="198"/>
                  </a:cxn>
                  <a:cxn ang="0">
                    <a:pos x="15" y="203"/>
                  </a:cxn>
                  <a:cxn ang="0">
                    <a:pos x="21" y="208"/>
                  </a:cxn>
                  <a:cxn ang="0">
                    <a:pos x="28" y="211"/>
                  </a:cxn>
                  <a:cxn ang="0">
                    <a:pos x="35" y="213"/>
                  </a:cxn>
                  <a:cxn ang="0">
                    <a:pos x="43" y="213"/>
                  </a:cxn>
                  <a:cxn ang="0">
                    <a:pos x="286" y="213"/>
                  </a:cxn>
                  <a:cxn ang="0">
                    <a:pos x="286" y="213"/>
                  </a:cxn>
                  <a:cxn ang="0">
                    <a:pos x="295" y="213"/>
                  </a:cxn>
                  <a:cxn ang="0">
                    <a:pos x="302" y="211"/>
                  </a:cxn>
                  <a:cxn ang="0">
                    <a:pos x="310" y="205"/>
                  </a:cxn>
                  <a:cxn ang="0">
                    <a:pos x="317" y="200"/>
                  </a:cxn>
                  <a:cxn ang="0">
                    <a:pos x="322" y="193"/>
                  </a:cxn>
                  <a:cxn ang="0">
                    <a:pos x="327" y="185"/>
                  </a:cxn>
                  <a:cxn ang="0">
                    <a:pos x="329" y="176"/>
                  </a:cxn>
                  <a:cxn ang="0">
                    <a:pos x="329" y="167"/>
                  </a:cxn>
                  <a:cxn ang="0">
                    <a:pos x="329" y="42"/>
                  </a:cxn>
                  <a:cxn ang="0">
                    <a:pos x="329" y="42"/>
                  </a:cxn>
                  <a:cxn ang="0">
                    <a:pos x="314" y="29"/>
                  </a:cxn>
                  <a:cxn ang="0">
                    <a:pos x="296" y="19"/>
                  </a:cxn>
                  <a:cxn ang="0">
                    <a:pos x="278" y="9"/>
                  </a:cxn>
                  <a:cxn ang="0">
                    <a:pos x="259" y="1"/>
                  </a:cxn>
                  <a:cxn ang="0">
                    <a:pos x="258" y="0"/>
                  </a:cxn>
                  <a:cxn ang="0">
                    <a:pos x="198" y="71"/>
                  </a:cxn>
                  <a:cxn ang="0">
                    <a:pos x="185" y="29"/>
                  </a:cxn>
                  <a:cxn ang="0">
                    <a:pos x="177" y="60"/>
                  </a:cxn>
                  <a:cxn ang="0">
                    <a:pos x="205" y="154"/>
                  </a:cxn>
                  <a:cxn ang="0">
                    <a:pos x="205" y="154"/>
                  </a:cxn>
                  <a:cxn ang="0">
                    <a:pos x="205" y="167"/>
                  </a:cxn>
                  <a:cxn ang="0">
                    <a:pos x="203" y="177"/>
                  </a:cxn>
                  <a:cxn ang="0">
                    <a:pos x="198" y="185"/>
                  </a:cxn>
                  <a:cxn ang="0">
                    <a:pos x="193" y="193"/>
                  </a:cxn>
                  <a:cxn ang="0">
                    <a:pos x="186" y="198"/>
                  </a:cxn>
                  <a:cxn ang="0">
                    <a:pos x="180" y="202"/>
                  </a:cxn>
                  <a:cxn ang="0">
                    <a:pos x="172" y="203"/>
                  </a:cxn>
                  <a:cxn ang="0">
                    <a:pos x="164" y="204"/>
                  </a:cxn>
                  <a:cxn ang="0">
                    <a:pos x="156" y="203"/>
                  </a:cxn>
                  <a:cxn ang="0">
                    <a:pos x="149" y="200"/>
                  </a:cxn>
                  <a:cxn ang="0">
                    <a:pos x="141" y="196"/>
                  </a:cxn>
                  <a:cxn ang="0">
                    <a:pos x="135" y="191"/>
                  </a:cxn>
                  <a:cxn ang="0">
                    <a:pos x="130" y="185"/>
                  </a:cxn>
                  <a:cxn ang="0">
                    <a:pos x="126" y="176"/>
                  </a:cxn>
                  <a:cxn ang="0">
                    <a:pos x="122" y="167"/>
                  </a:cxn>
                  <a:cxn ang="0">
                    <a:pos x="122" y="156"/>
                  </a:cxn>
                  <a:cxn ang="0">
                    <a:pos x="150" y="60"/>
                  </a:cxn>
                  <a:cxn ang="0">
                    <a:pos x="144" y="29"/>
                  </a:cxn>
                  <a:cxn ang="0">
                    <a:pos x="131" y="71"/>
                  </a:cxn>
                </a:cxnLst>
                <a:rect l="0" t="0" r="r" b="b"/>
                <a:pathLst>
                  <a:path w="329" h="213">
                    <a:moveTo>
                      <a:pt x="131" y="71"/>
                    </a:moveTo>
                    <a:lnTo>
                      <a:pt x="71" y="1"/>
                    </a:lnTo>
                    <a:lnTo>
                      <a:pt x="71" y="1"/>
                    </a:lnTo>
                    <a:lnTo>
                      <a:pt x="52" y="10"/>
                    </a:lnTo>
                    <a:lnTo>
                      <a:pt x="33" y="19"/>
                    </a:lnTo>
                    <a:lnTo>
                      <a:pt x="16" y="30"/>
                    </a:lnTo>
                    <a:lnTo>
                      <a:pt x="0" y="43"/>
                    </a:lnTo>
                    <a:lnTo>
                      <a:pt x="0" y="176"/>
                    </a:lnTo>
                    <a:lnTo>
                      <a:pt x="0" y="176"/>
                    </a:lnTo>
                    <a:lnTo>
                      <a:pt x="2" y="184"/>
                    </a:lnTo>
                    <a:lnTo>
                      <a:pt x="5" y="191"/>
                    </a:lnTo>
                    <a:lnTo>
                      <a:pt x="10" y="198"/>
                    </a:lnTo>
                    <a:lnTo>
                      <a:pt x="15" y="203"/>
                    </a:lnTo>
                    <a:lnTo>
                      <a:pt x="21" y="208"/>
                    </a:lnTo>
                    <a:lnTo>
                      <a:pt x="28" y="211"/>
                    </a:lnTo>
                    <a:lnTo>
                      <a:pt x="35" y="213"/>
                    </a:lnTo>
                    <a:lnTo>
                      <a:pt x="43" y="213"/>
                    </a:lnTo>
                    <a:lnTo>
                      <a:pt x="286" y="213"/>
                    </a:lnTo>
                    <a:lnTo>
                      <a:pt x="286" y="213"/>
                    </a:lnTo>
                    <a:lnTo>
                      <a:pt x="295" y="213"/>
                    </a:lnTo>
                    <a:lnTo>
                      <a:pt x="302" y="211"/>
                    </a:lnTo>
                    <a:lnTo>
                      <a:pt x="310" y="205"/>
                    </a:lnTo>
                    <a:lnTo>
                      <a:pt x="317" y="200"/>
                    </a:lnTo>
                    <a:lnTo>
                      <a:pt x="322" y="193"/>
                    </a:lnTo>
                    <a:lnTo>
                      <a:pt x="327" y="185"/>
                    </a:lnTo>
                    <a:lnTo>
                      <a:pt x="329" y="176"/>
                    </a:lnTo>
                    <a:lnTo>
                      <a:pt x="329" y="167"/>
                    </a:lnTo>
                    <a:lnTo>
                      <a:pt x="329" y="42"/>
                    </a:lnTo>
                    <a:lnTo>
                      <a:pt x="329" y="42"/>
                    </a:lnTo>
                    <a:lnTo>
                      <a:pt x="314" y="29"/>
                    </a:lnTo>
                    <a:lnTo>
                      <a:pt x="296" y="19"/>
                    </a:lnTo>
                    <a:lnTo>
                      <a:pt x="278" y="9"/>
                    </a:lnTo>
                    <a:lnTo>
                      <a:pt x="259" y="1"/>
                    </a:lnTo>
                    <a:lnTo>
                      <a:pt x="258" y="0"/>
                    </a:lnTo>
                    <a:lnTo>
                      <a:pt x="198" y="71"/>
                    </a:lnTo>
                    <a:lnTo>
                      <a:pt x="185" y="29"/>
                    </a:lnTo>
                    <a:lnTo>
                      <a:pt x="177" y="60"/>
                    </a:lnTo>
                    <a:lnTo>
                      <a:pt x="205" y="154"/>
                    </a:lnTo>
                    <a:lnTo>
                      <a:pt x="205" y="154"/>
                    </a:lnTo>
                    <a:lnTo>
                      <a:pt x="205" y="167"/>
                    </a:lnTo>
                    <a:lnTo>
                      <a:pt x="203" y="177"/>
                    </a:lnTo>
                    <a:lnTo>
                      <a:pt x="198" y="185"/>
                    </a:lnTo>
                    <a:lnTo>
                      <a:pt x="193" y="193"/>
                    </a:lnTo>
                    <a:lnTo>
                      <a:pt x="186" y="198"/>
                    </a:lnTo>
                    <a:lnTo>
                      <a:pt x="180" y="202"/>
                    </a:lnTo>
                    <a:lnTo>
                      <a:pt x="172" y="203"/>
                    </a:lnTo>
                    <a:lnTo>
                      <a:pt x="164" y="204"/>
                    </a:lnTo>
                    <a:lnTo>
                      <a:pt x="156" y="203"/>
                    </a:lnTo>
                    <a:lnTo>
                      <a:pt x="149" y="200"/>
                    </a:lnTo>
                    <a:lnTo>
                      <a:pt x="141" y="196"/>
                    </a:lnTo>
                    <a:lnTo>
                      <a:pt x="135" y="191"/>
                    </a:lnTo>
                    <a:lnTo>
                      <a:pt x="130" y="185"/>
                    </a:lnTo>
                    <a:lnTo>
                      <a:pt x="126" y="176"/>
                    </a:lnTo>
                    <a:lnTo>
                      <a:pt x="122" y="167"/>
                    </a:lnTo>
                    <a:lnTo>
                      <a:pt x="122" y="156"/>
                    </a:lnTo>
                    <a:lnTo>
                      <a:pt x="150" y="60"/>
                    </a:lnTo>
                    <a:lnTo>
                      <a:pt x="144" y="29"/>
                    </a:lnTo>
                    <a:lnTo>
                      <a:pt x="131" y="71"/>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sp>
          <p:nvSpPr>
            <p:cNvPr id="74" name="矩形 73"/>
            <p:cNvSpPr/>
            <p:nvPr/>
          </p:nvSpPr>
          <p:spPr>
            <a:xfrm>
              <a:off x="300523" y="9309266"/>
              <a:ext cx="4720864" cy="676753"/>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76" name="矩形 75"/>
            <p:cNvSpPr/>
            <p:nvPr/>
          </p:nvSpPr>
          <p:spPr>
            <a:xfrm>
              <a:off x="285866" y="8799845"/>
              <a:ext cx="4739189" cy="402637"/>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grpSp>
      <p:sp>
        <p:nvSpPr>
          <p:cNvPr id="96" name="Freeform 52"/>
          <p:cNvSpPr>
            <a:spLocks noEditPoints="1"/>
          </p:cNvSpPr>
          <p:nvPr/>
        </p:nvSpPr>
        <p:spPr bwMode="auto">
          <a:xfrm>
            <a:off x="1147558"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7" name="Freeform 52"/>
          <p:cNvSpPr>
            <a:spLocks noEditPoints="1"/>
          </p:cNvSpPr>
          <p:nvPr/>
        </p:nvSpPr>
        <p:spPr bwMode="auto">
          <a:xfrm>
            <a:off x="2216876"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8" name="Freeform 52"/>
          <p:cNvSpPr>
            <a:spLocks noEditPoints="1"/>
          </p:cNvSpPr>
          <p:nvPr/>
        </p:nvSpPr>
        <p:spPr bwMode="auto">
          <a:xfrm>
            <a:off x="3298128"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9" name="Freeform 52"/>
          <p:cNvSpPr>
            <a:spLocks noEditPoints="1"/>
          </p:cNvSpPr>
          <p:nvPr/>
        </p:nvSpPr>
        <p:spPr bwMode="auto">
          <a:xfrm>
            <a:off x="4316140"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0" name="矩形 99"/>
          <p:cNvSpPr/>
          <p:nvPr/>
        </p:nvSpPr>
        <p:spPr>
          <a:xfrm>
            <a:off x="677222" y="4686924"/>
            <a:ext cx="1305597" cy="21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DevOps</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1" name="矩形 100"/>
          <p:cNvSpPr/>
          <p:nvPr/>
        </p:nvSpPr>
        <p:spPr>
          <a:xfrm>
            <a:off x="1951986" y="4715197"/>
            <a:ext cx="894704" cy="16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Production</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2" name="矩形 101"/>
          <p:cNvSpPr/>
          <p:nvPr/>
        </p:nvSpPr>
        <p:spPr>
          <a:xfrm>
            <a:off x="3057463" y="4689937"/>
            <a:ext cx="846252" cy="211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Backup</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3" name="矩形 102"/>
          <p:cNvSpPr/>
          <p:nvPr/>
        </p:nvSpPr>
        <p:spPr>
          <a:xfrm>
            <a:off x="4248353" y="4718978"/>
            <a:ext cx="500496" cy="15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DB</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4" name="矩形 103"/>
          <p:cNvSpPr/>
          <p:nvPr/>
        </p:nvSpPr>
        <p:spPr>
          <a:xfrm>
            <a:off x="651323" y="4737212"/>
            <a:ext cx="4603272" cy="560418"/>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6" name="TextBox 67"/>
          <p:cNvSpPr txBox="1"/>
          <p:nvPr/>
        </p:nvSpPr>
        <p:spPr>
          <a:xfrm>
            <a:off x="2594437" y="5135960"/>
            <a:ext cx="692322" cy="169233"/>
          </a:xfrm>
          <a:prstGeom prst="rect">
            <a:avLst/>
          </a:prstGeom>
          <a:noFill/>
        </p:spPr>
        <p:txBody>
          <a:bodyPr wrap="square" lIns="0" tIns="0" rIns="0" bIns="0" rtlCol="0">
            <a:spAutoFit/>
          </a:bodyPr>
          <a:lstStyle/>
          <a:p>
            <a:pPr algn="ctr" defTabSz="1083517">
              <a:defRPr/>
            </a:pPr>
            <a:r>
              <a:rPr kumimoji="1" lang="en-US" altLang="zh-CN" sz="1100" b="1" kern="0">
                <a:latin typeface="Arial" panose="020B0604020202020204" pitchFamily="34" charset="0"/>
                <a:ea typeface="微软雅黑" pitchFamily="34" charset="-122"/>
                <a:cs typeface="Arial" panose="020B0604020202020204" pitchFamily="34" charset="0"/>
              </a:rPr>
              <a:t>CDM</a:t>
            </a:r>
          </a:p>
        </p:txBody>
      </p:sp>
      <p:sp>
        <p:nvSpPr>
          <p:cNvPr id="107" name="矩形 106"/>
          <p:cNvSpPr/>
          <p:nvPr/>
        </p:nvSpPr>
        <p:spPr>
          <a:xfrm>
            <a:off x="489322" y="4564045"/>
            <a:ext cx="4849777" cy="1640037"/>
          </a:xfrm>
          <a:prstGeom prst="rect">
            <a:avLst/>
          </a:prstGeom>
          <a:noFill/>
          <a:ln w="3175">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8" name="矩形 107"/>
          <p:cNvSpPr/>
          <p:nvPr/>
        </p:nvSpPr>
        <p:spPr>
          <a:xfrm>
            <a:off x="444458" y="4513279"/>
            <a:ext cx="1818126" cy="246221"/>
          </a:xfrm>
          <a:prstGeom prst="rect">
            <a:avLst/>
          </a:prstGeom>
        </p:spPr>
        <p:txBody>
          <a:bodyPr wrap="none" anchor="ctr">
            <a:spAutoFit/>
          </a:bodyPr>
          <a:lstStyle/>
          <a:p>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5 Converged management</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110" name="1169784300"/>
          <p:cNvSpPr/>
          <p:nvPr/>
        </p:nvSpPr>
        <p:spPr>
          <a:xfrm>
            <a:off x="6424476" y="1525567"/>
            <a:ext cx="5571490" cy="1412374"/>
          </a:xfrm>
          <a:prstGeom prst="rect">
            <a:avLst/>
          </a:prstGeom>
        </p:spPr>
        <p:txBody>
          <a:bodyPr wrap="square">
            <a:spAutoFit/>
          </a:bodyPr>
          <a:lstStyle/>
          <a:p>
            <a:pPr lvl="0">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1: Elastic EC</a:t>
            </a:r>
          </a:p>
          <a:p>
            <a:pPr lvl="0">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2: Global Adaptive Deduplication &amp; Compression </a:t>
            </a:r>
          </a:p>
          <a:p>
            <a:pPr lvl="0">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3: </a:t>
            </a:r>
            <a:r>
              <a:rPr kumimoji="1" lang="en-US" altLang="zh-CN" sz="1400" b="1" kern="0" err="1">
                <a:solidFill>
                  <a:schemeClr val="bg2">
                    <a:lumMod val="50000"/>
                  </a:schemeClr>
                </a:solidFill>
                <a:latin typeface="+mj-lt"/>
                <a:ea typeface="微软雅黑" pitchFamily="34" charset="-122"/>
                <a:cs typeface="Arial" panose="020B0604020202020204" pitchFamily="34" charset="0"/>
              </a:rPr>
              <a:t>FlashLink</a:t>
            </a:r>
            <a:r>
              <a:rPr kumimoji="1" lang="zh-CN" altLang="en-US" sz="1400" b="1" kern="0">
                <a:solidFill>
                  <a:schemeClr val="bg2">
                    <a:lumMod val="50000"/>
                  </a:schemeClr>
                </a:solidFill>
                <a:latin typeface="+mj-lt"/>
                <a:ea typeface="微软雅黑" pitchFamily="34" charset="-122"/>
                <a:cs typeface="Arial" panose="020B0604020202020204" pitchFamily="34" charset="0"/>
              </a:rPr>
              <a:t> </a:t>
            </a:r>
            <a:r>
              <a:rPr kumimoji="1" lang="en-US" altLang="zh-CN" sz="1400" b="1" kern="0">
                <a:solidFill>
                  <a:schemeClr val="bg2">
                    <a:lumMod val="50000"/>
                  </a:schemeClr>
                </a:solidFill>
                <a:latin typeface="+mj-lt"/>
                <a:ea typeface="微软雅黑" pitchFamily="34" charset="-122"/>
                <a:cs typeface="Arial" panose="020B0604020202020204" pitchFamily="34" charset="0"/>
              </a:rPr>
              <a:t>Acceleration</a:t>
            </a:r>
          </a:p>
          <a:p>
            <a:pPr>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4: Across-AZ EC/</a:t>
            </a:r>
            <a:r>
              <a:rPr kumimoji="1" lang="en-US" altLang="zh-CN" sz="1400" b="1" kern="0" err="1">
                <a:solidFill>
                  <a:schemeClr val="bg2">
                    <a:lumMod val="50000"/>
                  </a:schemeClr>
                </a:solidFill>
                <a:latin typeface="+mj-lt"/>
                <a:ea typeface="微软雅黑" pitchFamily="34" charset="-122"/>
                <a:cs typeface="Arial" panose="020B0604020202020204" pitchFamily="34" charset="0"/>
              </a:rPr>
              <a:t>HyperMetro</a:t>
            </a:r>
            <a:endParaRPr lang="en-US" altLang="zh-CN" sz="1400" b="1">
              <a:solidFill>
                <a:schemeClr val="bg2">
                  <a:lumMod val="50000"/>
                </a:schemeClr>
              </a:solidFill>
              <a:latin typeface="+mj-lt"/>
              <a:ea typeface="Microsoft YaHei" panose="020B0503020204020204" pitchFamily="34" charset="-122"/>
              <a:cs typeface="Arial" panose="020B0604020202020204" pitchFamily="34" charset="0"/>
            </a:endParaRPr>
          </a:p>
          <a:p>
            <a:pPr>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5: Free Data Flow Across Clouds</a:t>
            </a:r>
            <a:endParaRPr lang="en-US" altLang="zh-CN" sz="1400" b="1">
              <a:solidFill>
                <a:schemeClr val="bg2">
                  <a:lumMod val="50000"/>
                </a:schemeClr>
              </a:solidFill>
              <a:latin typeface="+mj-lt"/>
              <a:ea typeface="Microsoft YaHei" panose="020B0503020204020204" pitchFamily="34" charset="-122"/>
              <a:cs typeface="Arial" panose="020B0604020202020204" pitchFamily="34" charset="0"/>
            </a:endParaRPr>
          </a:p>
        </p:txBody>
      </p:sp>
      <p:sp>
        <p:nvSpPr>
          <p:cNvPr id="115" name="123626536"/>
          <p:cNvSpPr/>
          <p:nvPr/>
        </p:nvSpPr>
        <p:spPr>
          <a:xfrm>
            <a:off x="6379356" y="3257355"/>
            <a:ext cx="5404238" cy="375552"/>
          </a:xfrm>
          <a:prstGeom prst="rect">
            <a:avLst/>
          </a:prstGeom>
        </p:spPr>
        <p:txBody>
          <a:bodyPr wrap="square">
            <a:spAutoFit/>
          </a:bodyPr>
          <a:lstStyle/>
          <a:p>
            <a:pPr indent="-228531" defTabSz="1083517">
              <a:lnSpc>
                <a:spcPct val="150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6: Ever-New Storage, No Data Migration</a:t>
            </a:r>
          </a:p>
        </p:txBody>
      </p:sp>
      <p:sp>
        <p:nvSpPr>
          <p:cNvPr id="116" name="52808976"/>
          <p:cNvSpPr/>
          <p:nvPr/>
        </p:nvSpPr>
        <p:spPr>
          <a:xfrm>
            <a:off x="6380804" y="5072821"/>
            <a:ext cx="5615162" cy="698717"/>
          </a:xfrm>
          <a:prstGeom prst="rect">
            <a:avLst/>
          </a:prstGeom>
        </p:spPr>
        <p:txBody>
          <a:bodyPr wrap="square">
            <a:spAutoFit/>
          </a:bodyPr>
          <a:lstStyle/>
          <a:p>
            <a:pPr indent="-228531" fontAlgn="base">
              <a:lnSpc>
                <a:spcPct val="150000"/>
              </a:lnSpc>
              <a:spcBef>
                <a:spcPct val="0"/>
              </a:spcBef>
              <a:spcAft>
                <a:spcPct val="0"/>
              </a:spcAft>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7: Intelligent Operations and Maintenance and Data Lifecycle Management </a:t>
            </a:r>
          </a:p>
        </p:txBody>
      </p:sp>
      <p:sp>
        <p:nvSpPr>
          <p:cNvPr id="141" name="标题 1"/>
          <p:cNvSpPr txBox="1">
            <a:spLocks/>
          </p:cNvSpPr>
          <p:nvPr/>
        </p:nvSpPr>
        <p:spPr>
          <a:xfrm>
            <a:off x="43044" y="202614"/>
            <a:ext cx="12317243" cy="620550"/>
          </a:xfrm>
          <a:prstGeom prst="rect">
            <a:avLst/>
          </a:prstGeom>
        </p:spPr>
        <p:txBody>
          <a:bodyPr vert="horz" lIns="91389" tIns="45693" rIns="91389" bIns="45693" rtlCol="0" anchor="ctr">
            <a:normAutofit/>
          </a:bodyPr>
          <a:lstStyle/>
          <a:p>
            <a:pPr defTabSz="913853">
              <a:spcBef>
                <a:spcPct val="0"/>
              </a:spcBef>
              <a:defRPr/>
            </a:pPr>
            <a:r>
              <a:rPr lang="en-US" altLang="zh-CN" sz="2800" err="1">
                <a:latin typeface="Arial" panose="020B0604020202020204" pitchFamily="34" charset="0"/>
                <a:ea typeface="微软雅黑" pitchFamily="34" charset="-122"/>
                <a:cs typeface="Arial" panose="020B0604020202020204" pitchFamily="34" charset="0"/>
              </a:rPr>
              <a:t>OceanStor</a:t>
            </a:r>
            <a:r>
              <a:rPr lang="en-US" altLang="zh-CN" sz="2800">
                <a:latin typeface="Arial" panose="020B0604020202020204" pitchFamily="34" charset="0"/>
                <a:ea typeface="微软雅黑" pitchFamily="34" charset="-122"/>
                <a:cs typeface="Arial" panose="020B0604020202020204" pitchFamily="34" charset="0"/>
              </a:rPr>
              <a:t> 100D – Enterprise Class One Storage/One Data Center Solution</a:t>
            </a:r>
          </a:p>
        </p:txBody>
      </p:sp>
      <p:sp>
        <p:nvSpPr>
          <p:cNvPr id="123" name="任意多边形 122"/>
          <p:cNvSpPr/>
          <p:nvPr/>
        </p:nvSpPr>
        <p:spPr>
          <a:xfrm>
            <a:off x="5370854" y="1560933"/>
            <a:ext cx="1043268" cy="1412925"/>
          </a:xfrm>
          <a:custGeom>
            <a:avLst/>
            <a:gdLst>
              <a:gd name="connsiteX0" fmla="*/ 0 w 657225"/>
              <a:gd name="connsiteY0" fmla="*/ 0 h 1514475"/>
              <a:gd name="connsiteX1" fmla="*/ 0 w 657225"/>
              <a:gd name="connsiteY1" fmla="*/ 1028700 h 1514475"/>
              <a:gd name="connsiteX2" fmla="*/ 657225 w 657225"/>
              <a:gd name="connsiteY2" fmla="*/ 1514475 h 1514475"/>
              <a:gd name="connsiteX3" fmla="*/ 657225 w 657225"/>
              <a:gd name="connsiteY3" fmla="*/ 0 h 1514475"/>
              <a:gd name="connsiteX4" fmla="*/ 0 w 657225"/>
              <a:gd name="connsiteY4" fmla="*/ 0 h 151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1514475">
                <a:moveTo>
                  <a:pt x="0" y="0"/>
                </a:moveTo>
                <a:lnTo>
                  <a:pt x="0" y="1028700"/>
                </a:lnTo>
                <a:lnTo>
                  <a:pt x="657225" y="1514475"/>
                </a:lnTo>
                <a:lnTo>
                  <a:pt x="657225" y="0"/>
                </a:lnTo>
                <a:lnTo>
                  <a:pt x="0" y="0"/>
                </a:lnTo>
                <a:close/>
              </a:path>
            </a:pathLst>
          </a:custGeom>
          <a:gradFill flip="none" rotWithShape="1">
            <a:gsLst>
              <a:gs pos="0">
                <a:srgbClr val="00B0F0">
                  <a:alpha val="2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900" b="1" kern="0">
              <a:latin typeface="Arial" panose="020B0604020202020204" pitchFamily="34" charset="0"/>
              <a:ea typeface="微软雅黑" pitchFamily="34" charset="-122"/>
              <a:cs typeface="Arial" panose="020B0604020202020204" pitchFamily="34" charset="0"/>
              <a:sym typeface="Gill Sans"/>
            </a:endParaRPr>
          </a:p>
        </p:txBody>
      </p:sp>
      <p:sp>
        <p:nvSpPr>
          <p:cNvPr id="125" name="任意多边形 124"/>
          <p:cNvSpPr/>
          <p:nvPr/>
        </p:nvSpPr>
        <p:spPr>
          <a:xfrm>
            <a:off x="5383314" y="4581781"/>
            <a:ext cx="1018919" cy="1605256"/>
          </a:xfrm>
          <a:custGeom>
            <a:avLst/>
            <a:gdLst>
              <a:gd name="connsiteX0" fmla="*/ 0 w 642937"/>
              <a:gd name="connsiteY0" fmla="*/ 0 h 1628775"/>
              <a:gd name="connsiteX1" fmla="*/ 0 w 642937"/>
              <a:gd name="connsiteY1" fmla="*/ 1628775 h 1628775"/>
              <a:gd name="connsiteX2" fmla="*/ 642937 w 642937"/>
              <a:gd name="connsiteY2" fmla="*/ 1300162 h 1628775"/>
              <a:gd name="connsiteX3" fmla="*/ 642937 w 642937"/>
              <a:gd name="connsiteY3" fmla="*/ 342900 h 1628775"/>
              <a:gd name="connsiteX4" fmla="*/ 0 w 642937"/>
              <a:gd name="connsiteY4" fmla="*/ 0 h 162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37" h="1628775">
                <a:moveTo>
                  <a:pt x="0" y="0"/>
                </a:moveTo>
                <a:lnTo>
                  <a:pt x="0" y="1628775"/>
                </a:lnTo>
                <a:lnTo>
                  <a:pt x="642937" y="1300162"/>
                </a:lnTo>
                <a:lnTo>
                  <a:pt x="642937" y="342900"/>
                </a:lnTo>
                <a:lnTo>
                  <a:pt x="0" y="0"/>
                </a:lnTo>
                <a:close/>
              </a:path>
            </a:pathLst>
          </a:custGeom>
          <a:gradFill flip="none" rotWithShape="1">
            <a:gsLst>
              <a:gs pos="0">
                <a:srgbClr val="00B0F0">
                  <a:alpha val="2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900" b="1" kern="0">
              <a:latin typeface="Arial" panose="020B0604020202020204" pitchFamily="34" charset="0"/>
              <a:ea typeface="微软雅黑" pitchFamily="34" charset="-122"/>
              <a:cs typeface="Arial" panose="020B0604020202020204" pitchFamily="34" charset="0"/>
              <a:sym typeface="Gill Sans"/>
            </a:endParaRPr>
          </a:p>
        </p:txBody>
      </p:sp>
      <p:sp>
        <p:nvSpPr>
          <p:cNvPr id="126" name="矩形 125"/>
          <p:cNvSpPr/>
          <p:nvPr/>
        </p:nvSpPr>
        <p:spPr>
          <a:xfrm>
            <a:off x="5299047" y="1831040"/>
            <a:ext cx="1125428" cy="461545"/>
          </a:xfrm>
          <a:prstGeom prst="rect">
            <a:avLst/>
          </a:prstGeom>
        </p:spPr>
        <p:txBody>
          <a:bodyPr wrap="square">
            <a:spAutoFit/>
          </a:bodyPr>
          <a:lstStyle/>
          <a:p>
            <a:pPr algn="ctr"/>
            <a:r>
              <a:rPr lang="en-US" altLang="zh-CN" sz="1200" b="1">
                <a:latin typeface="Arial" panose="020B0604020202020204" pitchFamily="34" charset="0"/>
                <a:ea typeface="微软雅黑" panose="020B0503020204020204" pitchFamily="34" charset="-122"/>
                <a:cs typeface="Arial" panose="020B0604020202020204" pitchFamily="34" charset="0"/>
              </a:rPr>
              <a:t>One DC,</a:t>
            </a:r>
          </a:p>
          <a:p>
            <a:pPr algn="ctr"/>
            <a:r>
              <a:rPr lang="en-US" altLang="zh-CN" sz="1200" b="1">
                <a:latin typeface="Arial" panose="020B0604020202020204" pitchFamily="34" charset="0"/>
                <a:ea typeface="微软雅黑" panose="020B0503020204020204" pitchFamily="34" charset="-122"/>
                <a:cs typeface="Arial" panose="020B0604020202020204" pitchFamily="34" charset="0"/>
              </a:rPr>
              <a:t>One Storage</a:t>
            </a:r>
          </a:p>
        </p:txBody>
      </p:sp>
      <p:sp>
        <p:nvSpPr>
          <p:cNvPr id="127" name="矩形 126"/>
          <p:cNvSpPr/>
          <p:nvPr/>
        </p:nvSpPr>
        <p:spPr>
          <a:xfrm>
            <a:off x="5299047" y="3352205"/>
            <a:ext cx="1134531" cy="646331"/>
          </a:xfrm>
          <a:prstGeom prst="rect">
            <a:avLst/>
          </a:prstGeom>
        </p:spPr>
        <p:txBody>
          <a:bodyPr wrap="square">
            <a:spAutoFit/>
          </a:bodyPr>
          <a:lstStyle/>
          <a:p>
            <a:pPr algn="ctr"/>
            <a:r>
              <a:rPr lang="en-US" altLang="zh-CN" sz="1200" b="1">
                <a:latin typeface="Arial" panose="020B0604020202020204" pitchFamily="34" charset="0"/>
                <a:ea typeface="微软雅黑" panose="020B0503020204020204" pitchFamily="34" charset="-122"/>
                <a:cs typeface="Arial" panose="020B0604020202020204" pitchFamily="34" charset="0"/>
              </a:rPr>
              <a:t>Data Migration Free</a:t>
            </a:r>
          </a:p>
        </p:txBody>
      </p:sp>
      <p:sp>
        <p:nvSpPr>
          <p:cNvPr id="128" name="矩形 127"/>
          <p:cNvSpPr/>
          <p:nvPr/>
        </p:nvSpPr>
        <p:spPr>
          <a:xfrm>
            <a:off x="5328131" y="5190219"/>
            <a:ext cx="1044433" cy="461545"/>
          </a:xfrm>
          <a:prstGeom prst="rect">
            <a:avLst/>
          </a:prstGeom>
        </p:spPr>
        <p:txBody>
          <a:bodyPr wrap="square">
            <a:spAutoFit/>
          </a:bodyPr>
          <a:lstStyle/>
          <a:p>
            <a:pPr algn="ctr"/>
            <a:r>
              <a:rPr lang="en-US" altLang="zh-CN" sz="1200" b="1">
                <a:latin typeface="Arial" panose="020B0604020202020204" pitchFamily="34" charset="0"/>
                <a:ea typeface="微软雅黑" panose="020B0503020204020204" pitchFamily="34" charset="-122"/>
                <a:cs typeface="Arial" panose="020B0604020202020204" pitchFamily="34" charset="0"/>
              </a:rPr>
              <a:t>Data Intelligence</a:t>
            </a:r>
          </a:p>
        </p:txBody>
      </p:sp>
      <p:grpSp>
        <p:nvGrpSpPr>
          <p:cNvPr id="132" name="组合 131"/>
          <p:cNvGrpSpPr/>
          <p:nvPr/>
        </p:nvGrpSpPr>
        <p:grpSpPr>
          <a:xfrm>
            <a:off x="2965336" y="3402594"/>
            <a:ext cx="359948" cy="191565"/>
            <a:chOff x="-1391246" y="3530016"/>
            <a:chExt cx="982372" cy="1366797"/>
          </a:xfrm>
        </p:grpSpPr>
        <p:sp>
          <p:nvSpPr>
            <p:cNvPr id="130" name="上箭头 129"/>
            <p:cNvSpPr/>
            <p:nvPr/>
          </p:nvSpPr>
          <p:spPr>
            <a:xfrm rot="16200000">
              <a:off x="-1258201" y="3396971"/>
              <a:ext cx="716281" cy="982372"/>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Arial" panose="020B0604020202020204" pitchFamily="34" charset="0"/>
                <a:ea typeface="微软雅黑" pitchFamily="34" charset="-122"/>
                <a:cs typeface="Arial" panose="020B0604020202020204" pitchFamily="34" charset="0"/>
              </a:endParaRPr>
            </a:p>
          </p:txBody>
        </p:sp>
        <p:sp>
          <p:nvSpPr>
            <p:cNvPr id="131" name="上箭头 130"/>
            <p:cNvSpPr/>
            <p:nvPr/>
          </p:nvSpPr>
          <p:spPr>
            <a:xfrm rot="5400000">
              <a:off x="-1258201" y="4047487"/>
              <a:ext cx="716281" cy="982372"/>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Arial" panose="020B0604020202020204" pitchFamily="34" charset="0"/>
                <a:ea typeface="微软雅黑" pitchFamily="34" charset="-122"/>
                <a:cs typeface="Arial" panose="020B0604020202020204" pitchFamily="34" charset="0"/>
              </a:endParaRPr>
            </a:p>
          </p:txBody>
        </p:sp>
      </p:grpSp>
      <p:grpSp>
        <p:nvGrpSpPr>
          <p:cNvPr id="155" name="Group 154">
            <a:extLst>
              <a:ext uri="{FF2B5EF4-FFF2-40B4-BE49-F238E27FC236}">
                <a16:creationId xmlns:a16="http://schemas.microsoft.com/office/drawing/2014/main" id="{15A59240-EC0C-2E49-BC5D-4E35140FDC12}"/>
              </a:ext>
            </a:extLst>
          </p:cNvPr>
          <p:cNvGrpSpPr/>
          <p:nvPr/>
        </p:nvGrpSpPr>
        <p:grpSpPr>
          <a:xfrm>
            <a:off x="0" y="6585237"/>
            <a:ext cx="5501521" cy="258722"/>
            <a:chOff x="7076475" y="5509943"/>
            <a:chExt cx="2140710" cy="173577"/>
          </a:xfrm>
        </p:grpSpPr>
        <p:sp>
          <p:nvSpPr>
            <p:cNvPr id="156" name="Rectangle 155">
              <a:extLst>
                <a:ext uri="{FF2B5EF4-FFF2-40B4-BE49-F238E27FC236}">
                  <a16:creationId xmlns:a16="http://schemas.microsoft.com/office/drawing/2014/main" id="{70AF0213-E64D-404A-9E45-7D6249335B9B}"/>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57" name="Rectangle 156">
              <a:extLst>
                <a:ext uri="{FF2B5EF4-FFF2-40B4-BE49-F238E27FC236}">
                  <a16:creationId xmlns:a16="http://schemas.microsoft.com/office/drawing/2014/main" id="{0534A42E-BB1D-CE42-A000-E3A5E51A59E8}"/>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158" name="Rectangle 157">
              <a:extLst>
                <a:ext uri="{FF2B5EF4-FFF2-40B4-BE49-F238E27FC236}">
                  <a16:creationId xmlns:a16="http://schemas.microsoft.com/office/drawing/2014/main" id="{6860FA69-24AF-5D48-A5BD-DD511367B840}"/>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59" name="Rectangle 158">
              <a:extLst>
                <a:ext uri="{FF2B5EF4-FFF2-40B4-BE49-F238E27FC236}">
                  <a16:creationId xmlns:a16="http://schemas.microsoft.com/office/drawing/2014/main" id="{5FE074A3-E5F7-4242-AB35-EE9203C539C7}"/>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160" name="Rectangle 159">
              <a:extLst>
                <a:ext uri="{FF2B5EF4-FFF2-40B4-BE49-F238E27FC236}">
                  <a16:creationId xmlns:a16="http://schemas.microsoft.com/office/drawing/2014/main" id="{0F9BA267-7144-1A4D-AEBC-DF96CF7722B6}"/>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7151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0">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0" end="0"/>
                                            </p:txEl>
                                          </p:spTgt>
                                        </p:tgtEl>
                                        <p:attrNameLst>
                                          <p:attrName>ppt_c</p:attrName>
                                        </p:attrNameLst>
                                      </p:cBhvr>
                                      <p:to>
                                        <a:srgbClr val="7E7E7E"/>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10">
                                            <p:txEl>
                                              <p:pRg st="1" end="1"/>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1" end="1"/>
                                            </p:txEl>
                                          </p:spTgt>
                                        </p:tgtEl>
                                        <p:attrNameLst>
                                          <p:attrName>ppt_c</p:attrName>
                                        </p:attrNameLst>
                                      </p:cBhvr>
                                      <p:to>
                                        <a:srgbClr val="7E7E7E"/>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110">
                                            <p:txEl>
                                              <p:pRg st="2" end="2"/>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2" end="2"/>
                                            </p:txEl>
                                          </p:spTgt>
                                        </p:tgtEl>
                                        <p:attrNameLst>
                                          <p:attrName>ppt_c</p:attrName>
                                        </p:attrNameLst>
                                      </p:cBhvr>
                                      <p:to>
                                        <a:srgbClr val="7E7E7E"/>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110">
                                            <p:txEl>
                                              <p:pRg st="3" end="3"/>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3" end="3"/>
                                            </p:txEl>
                                          </p:spTgt>
                                        </p:tgtEl>
                                        <p:attrNameLst>
                                          <p:attrName>ppt_c</p:attrName>
                                        </p:attrNameLst>
                                      </p:cBhvr>
                                      <p:to>
                                        <a:srgbClr val="7E7E7E"/>
                                      </p:to>
                                    </p:animClr>
                                  </p:sub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110">
                                            <p:txEl>
                                              <p:pRg st="4" end="4"/>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4" end="4"/>
                                            </p:txEl>
                                          </p:spTgt>
                                        </p:tgtEl>
                                        <p:attrNameLst>
                                          <p:attrName>ppt_c</p:attrName>
                                        </p:attrNameLst>
                                      </p:cBhvr>
                                      <p:to>
                                        <a:srgbClr val="7E7E7E"/>
                                      </p:to>
                                    </p:animClr>
                                  </p:sub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115">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115">
                                            <p:txEl>
                                              <p:pRg st="0" end="0"/>
                                            </p:txEl>
                                          </p:spTgt>
                                        </p:tgtEl>
                                        <p:attrNameLst>
                                          <p:attrName>ppt_c</p:attrName>
                                        </p:attrNameLst>
                                      </p:cBhvr>
                                      <p:to>
                                        <a:srgbClr val="7E7E7E"/>
                                      </p:to>
                                    </p:animClr>
                                  </p:sub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0" fill="hold"/>
                                        <p:tgtEl>
                                          <p:spTgt spid="116">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116">
                                            <p:txEl>
                                              <p:pRg st="0" end="0"/>
                                            </p:txEl>
                                          </p:spTgt>
                                        </p:tgtEl>
                                        <p:attrNameLst>
                                          <p:attrName>ppt_c</p:attrName>
                                        </p:attrNameLst>
                                      </p:cBhvr>
                                      <p:to>
                                        <a:srgbClr val="7E7E7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504E-EAE1-446A-9B54-2607F5C9DA3B}"/>
              </a:ext>
            </a:extLst>
          </p:cNvPr>
          <p:cNvSpPr txBox="1">
            <a:spLocks/>
          </p:cNvSpPr>
          <p:nvPr/>
        </p:nvSpPr>
        <p:spPr>
          <a:xfrm>
            <a:off x="838200" y="365125"/>
            <a:ext cx="10515600" cy="725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kern="1200">
                <a:latin typeface="+mj-lt"/>
                <a:ea typeface="+mj-ea"/>
                <a:cs typeface="+mj-cs"/>
              </a:rPr>
              <a:t>KP1: Elastic EC</a:t>
            </a:r>
          </a:p>
        </p:txBody>
      </p:sp>
      <p:pic>
        <p:nvPicPr>
          <p:cNvPr id="3" name="Picture 2">
            <a:extLst>
              <a:ext uri="{FF2B5EF4-FFF2-40B4-BE49-F238E27FC236}">
                <a16:creationId xmlns:a16="http://schemas.microsoft.com/office/drawing/2014/main" id="{4F8CAF4F-C630-4985-A7C4-CC4BD9F9FD74}"/>
              </a:ext>
            </a:extLst>
          </p:cNvPr>
          <p:cNvPicPr>
            <a:picLocks noChangeAspect="1"/>
          </p:cNvPicPr>
          <p:nvPr/>
        </p:nvPicPr>
        <p:blipFill>
          <a:blip r:embed="rId3"/>
          <a:stretch>
            <a:fillRect/>
          </a:stretch>
        </p:blipFill>
        <p:spPr>
          <a:xfrm>
            <a:off x="351336" y="1280972"/>
            <a:ext cx="6192114" cy="4401164"/>
          </a:xfrm>
          <a:prstGeom prst="rect">
            <a:avLst/>
          </a:prstGeom>
        </p:spPr>
      </p:pic>
      <p:sp>
        <p:nvSpPr>
          <p:cNvPr id="4" name="Rectangle 3">
            <a:extLst>
              <a:ext uri="{FF2B5EF4-FFF2-40B4-BE49-F238E27FC236}">
                <a16:creationId xmlns:a16="http://schemas.microsoft.com/office/drawing/2014/main" id="{6E85F600-863A-43F7-9756-F37491090665}"/>
              </a:ext>
            </a:extLst>
          </p:cNvPr>
          <p:cNvSpPr/>
          <p:nvPr/>
        </p:nvSpPr>
        <p:spPr>
          <a:xfrm>
            <a:off x="1777838" y="5682136"/>
            <a:ext cx="2345514" cy="369332"/>
          </a:xfrm>
          <a:prstGeom prst="rect">
            <a:avLst/>
          </a:prstGeom>
        </p:spPr>
        <p:txBody>
          <a:bodyPr wrap="none">
            <a:spAutoFit/>
          </a:bodyPr>
          <a:lstStyle/>
          <a:p>
            <a:r>
              <a:rPr lang="en-US" kern="100">
                <a:latin typeface="Times New Roman" panose="02020603050405020304" pitchFamily="18" charset="0"/>
                <a:ea typeface="SimSun" panose="02010600030101010101" pitchFamily="2" charset="-122"/>
                <a:cs typeface="Arial" panose="020B0604020202020204" pitchFamily="34" charset="0"/>
              </a:rPr>
              <a:t>Figure. EC of 100D [1]</a:t>
            </a:r>
            <a:endParaRPr lang="en-US"/>
          </a:p>
        </p:txBody>
      </p:sp>
      <p:sp>
        <p:nvSpPr>
          <p:cNvPr id="5" name="TextBox 4">
            <a:extLst>
              <a:ext uri="{FF2B5EF4-FFF2-40B4-BE49-F238E27FC236}">
                <a16:creationId xmlns:a16="http://schemas.microsoft.com/office/drawing/2014/main" id="{76AA7E82-5785-4BC5-A2C6-DF3D6DDDE936}"/>
              </a:ext>
            </a:extLst>
          </p:cNvPr>
          <p:cNvSpPr txBox="1"/>
          <p:nvPr/>
        </p:nvSpPr>
        <p:spPr>
          <a:xfrm>
            <a:off x="351336" y="6377459"/>
            <a:ext cx="7823044" cy="230832"/>
          </a:xfrm>
          <a:prstGeom prst="rect">
            <a:avLst/>
          </a:prstGeom>
          <a:noFill/>
        </p:spPr>
        <p:txBody>
          <a:bodyPr wrap="square" rtlCol="0">
            <a:spAutoFit/>
          </a:bodyPr>
          <a:lstStyle/>
          <a:p>
            <a:r>
              <a:rPr lang="en-US" sz="900"/>
              <a:t>[1] Figure 8-2, Page 61, Huawei FusionStorage 8.0 Technical White paper </a:t>
            </a:r>
          </a:p>
        </p:txBody>
      </p:sp>
      <p:sp>
        <p:nvSpPr>
          <p:cNvPr id="6" name="TextBox 5">
            <a:extLst>
              <a:ext uri="{FF2B5EF4-FFF2-40B4-BE49-F238E27FC236}">
                <a16:creationId xmlns:a16="http://schemas.microsoft.com/office/drawing/2014/main" id="{FC1BD488-B3D6-49A5-A56C-2CD7EB015BBF}"/>
              </a:ext>
            </a:extLst>
          </p:cNvPr>
          <p:cNvSpPr txBox="1"/>
          <p:nvPr/>
        </p:nvSpPr>
        <p:spPr>
          <a:xfrm>
            <a:off x="6543449" y="798671"/>
            <a:ext cx="4523943" cy="1569660"/>
          </a:xfrm>
          <a:prstGeom prst="rect">
            <a:avLst/>
          </a:prstGeom>
          <a:noFill/>
        </p:spPr>
        <p:txBody>
          <a:bodyPr wrap="square" rtlCol="0">
            <a:spAutoFit/>
          </a:bodyPr>
          <a:lstStyle/>
          <a:p>
            <a:r>
              <a:rPr lang="en-US" sz="1600"/>
              <a:t>Data written into 100D is divided into </a:t>
            </a:r>
            <a:r>
              <a:rPr lang="en-US" sz="1600" i="1"/>
              <a:t>N</a:t>
            </a:r>
            <a:r>
              <a:rPr lang="en-US" sz="1600"/>
              <a:t> data fragments, and </a:t>
            </a:r>
            <a:r>
              <a:rPr lang="en-US" sz="1600" i="1"/>
              <a:t>M</a:t>
            </a:r>
            <a:r>
              <a:rPr lang="en-US" sz="1600"/>
              <a:t> parity fragments are generated for the </a:t>
            </a:r>
            <a:r>
              <a:rPr lang="en-US" sz="1600" i="1"/>
              <a:t>N</a:t>
            </a:r>
            <a:r>
              <a:rPr lang="en-US" sz="1600"/>
              <a:t> data fragments using EC. If </a:t>
            </a:r>
            <a:r>
              <a:rPr lang="en-US" sz="1600" i="1"/>
              <a:t>M</a:t>
            </a:r>
            <a:r>
              <a:rPr lang="en-US" sz="1600"/>
              <a:t> fragments are damaged in an EC group, the system implements data recovery from the </a:t>
            </a:r>
            <a:r>
              <a:rPr lang="en-US" sz="1600" i="1"/>
              <a:t>N</a:t>
            </a:r>
            <a:r>
              <a:rPr lang="en-US" sz="1600"/>
              <a:t> fragments.</a:t>
            </a:r>
          </a:p>
        </p:txBody>
      </p:sp>
      <p:sp>
        <p:nvSpPr>
          <p:cNvPr id="8" name="TextBox 7">
            <a:extLst>
              <a:ext uri="{FF2B5EF4-FFF2-40B4-BE49-F238E27FC236}">
                <a16:creationId xmlns:a16="http://schemas.microsoft.com/office/drawing/2014/main" id="{6F4362CD-F5A7-421F-83F8-EF959746ACC2}"/>
              </a:ext>
            </a:extLst>
          </p:cNvPr>
          <p:cNvSpPr txBox="1"/>
          <p:nvPr/>
        </p:nvSpPr>
        <p:spPr>
          <a:xfrm>
            <a:off x="6543449" y="3806874"/>
            <a:ext cx="4810350" cy="2092881"/>
          </a:xfrm>
          <a:prstGeom prst="rect">
            <a:avLst/>
          </a:prstGeom>
          <a:noFill/>
        </p:spPr>
        <p:txBody>
          <a:bodyPr wrap="square" rtlCol="0" anchor="t">
            <a:spAutoFit/>
          </a:bodyPr>
          <a:lstStyle/>
          <a:p>
            <a:r>
              <a:rPr lang="en-US" sz="1600"/>
              <a:t>When nodes are faulty and the number of normal nodes does not meet the minimum quantity required by an EC scheme, users are allowed to reduce data fragments to ensure that the reliability does not deteriorate. </a:t>
            </a:r>
            <a:r>
              <a:rPr lang="en-US" sz="1600">
                <a:solidFill>
                  <a:srgbClr val="00B050"/>
                </a:solidFill>
              </a:rPr>
              <a:t>The reduction rule is (</a:t>
            </a:r>
            <a:r>
              <a:rPr lang="en-US" sz="1600" i="1">
                <a:solidFill>
                  <a:srgbClr val="00B050"/>
                </a:solidFill>
              </a:rPr>
              <a:t>N</a:t>
            </a:r>
            <a:r>
              <a:rPr lang="en-US" sz="1600">
                <a:solidFill>
                  <a:srgbClr val="00B050"/>
                </a:solidFill>
              </a:rPr>
              <a:t>/2 + </a:t>
            </a:r>
            <a:r>
              <a:rPr lang="en-US" sz="1600" i="1">
                <a:solidFill>
                  <a:srgbClr val="00B050"/>
                </a:solidFill>
              </a:rPr>
              <a:t>M</a:t>
            </a:r>
            <a:r>
              <a:rPr lang="en-US" sz="1600">
                <a:solidFill>
                  <a:srgbClr val="00B050"/>
                </a:solidFill>
              </a:rPr>
              <a:t>)</a:t>
            </a:r>
            <a:r>
              <a:rPr lang="en-US" sz="1600"/>
              <a:t>. For example, EC scheme 4+2 is shrunk to 2+2, EC scheme 8+2 to 4+2.</a:t>
            </a:r>
          </a:p>
          <a:p>
            <a:endParaRPr lang="en-US"/>
          </a:p>
        </p:txBody>
      </p:sp>
      <p:sp>
        <p:nvSpPr>
          <p:cNvPr id="9" name="TextBox 8">
            <a:extLst>
              <a:ext uri="{FF2B5EF4-FFF2-40B4-BE49-F238E27FC236}">
                <a16:creationId xmlns:a16="http://schemas.microsoft.com/office/drawing/2014/main" id="{18F8CAF0-22F1-4C6A-B5D6-E1C20A6C6B69}"/>
              </a:ext>
            </a:extLst>
          </p:cNvPr>
          <p:cNvSpPr txBox="1"/>
          <p:nvPr/>
        </p:nvSpPr>
        <p:spPr>
          <a:xfrm>
            <a:off x="6543449" y="2722179"/>
            <a:ext cx="4713130" cy="646331"/>
          </a:xfrm>
          <a:prstGeom prst="rect">
            <a:avLst/>
          </a:prstGeom>
          <a:noFill/>
        </p:spPr>
        <p:txBody>
          <a:bodyPr wrap="square" rtlCol="0">
            <a:spAutoFit/>
          </a:bodyPr>
          <a:lstStyle/>
          <a:p>
            <a:r>
              <a:rPr lang="en-US"/>
              <a:t>The EC data protection mode maintains high disk utilization of </a:t>
            </a:r>
            <a:r>
              <a:rPr lang="en-US" i="1"/>
              <a:t>N/(N + M)</a:t>
            </a:r>
            <a:r>
              <a:rPr lang="en-US"/>
              <a:t>. </a:t>
            </a:r>
          </a:p>
        </p:txBody>
      </p:sp>
      <p:grpSp>
        <p:nvGrpSpPr>
          <p:cNvPr id="17" name="Group 16">
            <a:extLst>
              <a:ext uri="{FF2B5EF4-FFF2-40B4-BE49-F238E27FC236}">
                <a16:creationId xmlns:a16="http://schemas.microsoft.com/office/drawing/2014/main" id="{DE090904-AFEB-8E4B-9324-B835F7559996}"/>
              </a:ext>
            </a:extLst>
          </p:cNvPr>
          <p:cNvGrpSpPr/>
          <p:nvPr/>
        </p:nvGrpSpPr>
        <p:grpSpPr>
          <a:xfrm>
            <a:off x="0" y="6599277"/>
            <a:ext cx="5501521" cy="258722"/>
            <a:chOff x="7076475" y="5509943"/>
            <a:chExt cx="2140710" cy="173577"/>
          </a:xfrm>
        </p:grpSpPr>
        <p:sp>
          <p:nvSpPr>
            <p:cNvPr id="18" name="Rectangle 17">
              <a:extLst>
                <a:ext uri="{FF2B5EF4-FFF2-40B4-BE49-F238E27FC236}">
                  <a16:creationId xmlns:a16="http://schemas.microsoft.com/office/drawing/2014/main" id="{91136829-D326-0246-A326-09869107CBB6}"/>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9" name="Rectangle 18">
              <a:extLst>
                <a:ext uri="{FF2B5EF4-FFF2-40B4-BE49-F238E27FC236}">
                  <a16:creationId xmlns:a16="http://schemas.microsoft.com/office/drawing/2014/main" id="{EDC26608-D1C4-EE4E-9C90-726033BF7818}"/>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20" name="Rectangle 19">
              <a:extLst>
                <a:ext uri="{FF2B5EF4-FFF2-40B4-BE49-F238E27FC236}">
                  <a16:creationId xmlns:a16="http://schemas.microsoft.com/office/drawing/2014/main" id="{452822D0-D31B-AC4D-BFD8-4AF2F2F9D471}"/>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21" name="Rectangle 20">
              <a:extLst>
                <a:ext uri="{FF2B5EF4-FFF2-40B4-BE49-F238E27FC236}">
                  <a16:creationId xmlns:a16="http://schemas.microsoft.com/office/drawing/2014/main" id="{609E6D88-EE01-E540-9F66-BD02E0C8D6FC}"/>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22" name="Rectangle 21">
              <a:extLst>
                <a:ext uri="{FF2B5EF4-FFF2-40B4-BE49-F238E27FC236}">
                  <a16:creationId xmlns:a16="http://schemas.microsoft.com/office/drawing/2014/main" id="{CE42DE9A-9CCD-5D45-ADD0-0DA8F56A02BF}"/>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98435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A25A2A2-32EF-412A-BB77-63A6812B283E}"/>
              </a:ext>
            </a:extLst>
          </p:cNvPr>
          <p:cNvSpPr txBox="1">
            <a:spLocks/>
          </p:cNvSpPr>
          <p:nvPr/>
        </p:nvSpPr>
        <p:spPr>
          <a:xfrm>
            <a:off x="838200" y="365125"/>
            <a:ext cx="10515600" cy="725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kern="1200">
                <a:latin typeface="+mj-lt"/>
                <a:ea typeface="+mj-ea"/>
                <a:cs typeface="+mj-cs"/>
              </a:rPr>
              <a:t>KP2: </a:t>
            </a:r>
            <a:r>
              <a:rPr lang="en-US"/>
              <a:t>Smart Deduplication</a:t>
            </a:r>
            <a:endParaRPr lang="en-US" kern="1200">
              <a:latin typeface="+mj-lt"/>
              <a:ea typeface="+mj-ea"/>
              <a:cs typeface="+mj-cs"/>
            </a:endParaRPr>
          </a:p>
        </p:txBody>
      </p:sp>
      <p:pic>
        <p:nvPicPr>
          <p:cNvPr id="8" name="Picture 8" descr="A close up of a map&#10;&#10;Description generated with high confidence">
            <a:extLst>
              <a:ext uri="{FF2B5EF4-FFF2-40B4-BE49-F238E27FC236}">
                <a16:creationId xmlns:a16="http://schemas.microsoft.com/office/drawing/2014/main" id="{2CF07C19-9C2F-4A82-B369-FFB9E40DD9BB}"/>
              </a:ext>
            </a:extLst>
          </p:cNvPr>
          <p:cNvPicPr>
            <a:picLocks noChangeAspect="1"/>
          </p:cNvPicPr>
          <p:nvPr/>
        </p:nvPicPr>
        <p:blipFill>
          <a:blip r:embed="rId2"/>
          <a:stretch>
            <a:fillRect/>
          </a:stretch>
        </p:blipFill>
        <p:spPr>
          <a:xfrm>
            <a:off x="1769328" y="1152819"/>
            <a:ext cx="7547516" cy="5500218"/>
          </a:xfrm>
          <a:prstGeom prst="rect">
            <a:avLst/>
          </a:prstGeom>
        </p:spPr>
      </p:pic>
      <p:grpSp>
        <p:nvGrpSpPr>
          <p:cNvPr id="18" name="Group 17">
            <a:extLst>
              <a:ext uri="{FF2B5EF4-FFF2-40B4-BE49-F238E27FC236}">
                <a16:creationId xmlns:a16="http://schemas.microsoft.com/office/drawing/2014/main" id="{509334AA-B105-F441-8DAD-6EA2E7D146F0}"/>
              </a:ext>
            </a:extLst>
          </p:cNvPr>
          <p:cNvGrpSpPr/>
          <p:nvPr/>
        </p:nvGrpSpPr>
        <p:grpSpPr>
          <a:xfrm>
            <a:off x="0" y="6586086"/>
            <a:ext cx="5501521" cy="258722"/>
            <a:chOff x="7076475" y="5509943"/>
            <a:chExt cx="2140710" cy="173577"/>
          </a:xfrm>
        </p:grpSpPr>
        <p:sp>
          <p:nvSpPr>
            <p:cNvPr id="19" name="Rectangle 18">
              <a:extLst>
                <a:ext uri="{FF2B5EF4-FFF2-40B4-BE49-F238E27FC236}">
                  <a16:creationId xmlns:a16="http://schemas.microsoft.com/office/drawing/2014/main" id="{6C4FA810-9910-7B4B-8180-B2DDFE95ED1F}"/>
                </a:ext>
              </a:extLst>
            </p:cNvPr>
            <p:cNvSpPr/>
            <p:nvPr/>
          </p:nvSpPr>
          <p:spPr>
            <a:xfrm>
              <a:off x="7076475" y="5510139"/>
              <a:ext cx="468273" cy="173185"/>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20" name="Rectangle 19">
              <a:extLst>
                <a:ext uri="{FF2B5EF4-FFF2-40B4-BE49-F238E27FC236}">
                  <a16:creationId xmlns:a16="http://schemas.microsoft.com/office/drawing/2014/main" id="{4D7B5214-1CF5-EF4D-ABD8-75E79BAFA610}"/>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21" name="Rectangle 20">
              <a:extLst>
                <a:ext uri="{FF2B5EF4-FFF2-40B4-BE49-F238E27FC236}">
                  <a16:creationId xmlns:a16="http://schemas.microsoft.com/office/drawing/2014/main" id="{E5AB537B-8985-BE41-A383-4FD2064058E8}"/>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22" name="Rectangle 21">
              <a:extLst>
                <a:ext uri="{FF2B5EF4-FFF2-40B4-BE49-F238E27FC236}">
                  <a16:creationId xmlns:a16="http://schemas.microsoft.com/office/drawing/2014/main" id="{F891AFA1-2C6D-0A4F-A61F-7EA79CC69557}"/>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23" name="Rectangle 22">
              <a:extLst>
                <a:ext uri="{FF2B5EF4-FFF2-40B4-BE49-F238E27FC236}">
                  <a16:creationId xmlns:a16="http://schemas.microsoft.com/office/drawing/2014/main" id="{BF96A025-1CAA-DE4B-AF5F-BF9E7CA12039}"/>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3121960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A25A2A2-32EF-412A-BB77-63A6812B283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kern="1200">
                <a:latin typeface="+mj-lt"/>
                <a:ea typeface="+mj-ea"/>
                <a:cs typeface="+mj-cs"/>
              </a:rPr>
              <a:t>KP2: Smart Compression</a:t>
            </a:r>
          </a:p>
        </p:txBody>
      </p:sp>
      <p:pic>
        <p:nvPicPr>
          <p:cNvPr id="2" name="Picture 2" descr="A picture containing clock&#10;&#10;Description generated with very high confidence">
            <a:extLst>
              <a:ext uri="{FF2B5EF4-FFF2-40B4-BE49-F238E27FC236}">
                <a16:creationId xmlns:a16="http://schemas.microsoft.com/office/drawing/2014/main" id="{57B312B7-0FD7-46A0-B5FC-87139F124139}"/>
              </a:ext>
            </a:extLst>
          </p:cNvPr>
          <p:cNvPicPr>
            <a:picLocks noChangeAspect="1"/>
          </p:cNvPicPr>
          <p:nvPr/>
        </p:nvPicPr>
        <p:blipFill>
          <a:blip r:embed="rId3"/>
          <a:stretch>
            <a:fillRect/>
          </a:stretch>
        </p:blipFill>
        <p:spPr>
          <a:xfrm>
            <a:off x="933446" y="1649064"/>
            <a:ext cx="5325643" cy="4713752"/>
          </a:xfrm>
          <a:prstGeom prst="rect">
            <a:avLst/>
          </a:prstGeom>
          <a:noFill/>
        </p:spPr>
      </p:pic>
      <p:sp>
        <p:nvSpPr>
          <p:cNvPr id="12" name="Content Placeholder 3">
            <a:extLst>
              <a:ext uri="{FF2B5EF4-FFF2-40B4-BE49-F238E27FC236}">
                <a16:creationId xmlns:a16="http://schemas.microsoft.com/office/drawing/2014/main" id="{C2ED5292-5645-464B-9C0D-0319AF64CAE0}"/>
              </a:ext>
            </a:extLst>
          </p:cNvPr>
          <p:cNvSpPr>
            <a:spLocks noGrp="1"/>
          </p:cNvSpPr>
          <p:nvPr>
            <p:ph sz="half" idx="2"/>
          </p:nvPr>
        </p:nvSpPr>
        <p:spPr>
          <a:xfrm>
            <a:off x="6869150" y="1695527"/>
            <a:ext cx="4558991" cy="4351338"/>
          </a:xfrm>
        </p:spPr>
        <p:txBody>
          <a:bodyPr vert="horz" lIns="91440" tIns="45720" rIns="91440" bIns="45720" rtlCol="0" anchor="t">
            <a:normAutofit/>
          </a:bodyPr>
          <a:lstStyle/>
          <a:p>
            <a:pPr marL="0" indent="0">
              <a:buNone/>
            </a:pPr>
            <a:r>
              <a:rPr lang="en-US" sz="1200">
                <a:ea typeface="+mn-lt"/>
                <a:cs typeface="+mn-lt"/>
              </a:rPr>
              <a:t>The compression engine runs in a combination of two different compression algorithms. One is the algorithm with high compression speed but low compression rate and the other one is the algorithm with high compression rate but low compression speed. </a:t>
            </a:r>
            <a:endParaRPr lang="en-US" sz="1200">
              <a:ea typeface="Microsoft YaHei Light"/>
              <a:cs typeface="+mn-lt"/>
            </a:endParaRPr>
          </a:p>
          <a:p>
            <a:pPr marL="0" indent="0">
              <a:buNone/>
            </a:pPr>
            <a:r>
              <a:rPr lang="en-US" sz="1200">
                <a:ea typeface="+mn-lt"/>
                <a:cs typeface="+mn-lt"/>
              </a:rPr>
              <a:t>By configuring different execution ratios of the two compression algorithms, users can obtain different performance and data reduction rates. </a:t>
            </a:r>
            <a:endParaRPr lang="en-US" sz="1200">
              <a:ea typeface="Microsoft YaHei Light"/>
              <a:cs typeface="+mn-lt"/>
            </a:endParaRPr>
          </a:p>
          <a:p>
            <a:pPr marL="0" indent="0">
              <a:buNone/>
            </a:pPr>
            <a:r>
              <a:rPr lang="en-US" sz="1200">
                <a:ea typeface="+mn-lt"/>
                <a:cs typeface="+mn-lt"/>
              </a:rPr>
              <a:t>Only one compression algorithm can be selected for a storage pool. Changing the compression algorithm of a storage pool does not affect compressed data.</a:t>
            </a:r>
            <a:endParaRPr lang="en-US" sz="1200">
              <a:ea typeface="Microsoft YaHei Light"/>
              <a:cs typeface="+mn-lt"/>
            </a:endParaRPr>
          </a:p>
          <a:p>
            <a:pPr marL="0" indent="0">
              <a:buNone/>
            </a:pPr>
            <a:r>
              <a:rPr lang="en-US" sz="1200">
                <a:ea typeface="+mn-lt"/>
                <a:cs typeface="+mn-lt"/>
              </a:rPr>
              <a:t>During data reads, compressed data will be decompressed using the same compression algorithm when the data was compressed.</a:t>
            </a:r>
            <a:endParaRPr lang="en-US" sz="1200">
              <a:cs typeface="Arial"/>
            </a:endParaRPr>
          </a:p>
        </p:txBody>
      </p:sp>
      <p:grpSp>
        <p:nvGrpSpPr>
          <p:cNvPr id="19" name="Group 18">
            <a:extLst>
              <a:ext uri="{FF2B5EF4-FFF2-40B4-BE49-F238E27FC236}">
                <a16:creationId xmlns:a16="http://schemas.microsoft.com/office/drawing/2014/main" id="{B24E5E01-98FB-0C40-A15E-63008671DFD3}"/>
              </a:ext>
            </a:extLst>
          </p:cNvPr>
          <p:cNvGrpSpPr/>
          <p:nvPr/>
        </p:nvGrpSpPr>
        <p:grpSpPr>
          <a:xfrm>
            <a:off x="0" y="6599277"/>
            <a:ext cx="5501521" cy="258722"/>
            <a:chOff x="7076475" y="5509943"/>
            <a:chExt cx="2140710" cy="173577"/>
          </a:xfrm>
        </p:grpSpPr>
        <p:sp>
          <p:nvSpPr>
            <p:cNvPr id="20" name="Rectangle 19">
              <a:extLst>
                <a:ext uri="{FF2B5EF4-FFF2-40B4-BE49-F238E27FC236}">
                  <a16:creationId xmlns:a16="http://schemas.microsoft.com/office/drawing/2014/main" id="{BC2FE800-8A0E-1041-81C6-C580935731A8}"/>
                </a:ext>
              </a:extLst>
            </p:cNvPr>
            <p:cNvSpPr/>
            <p:nvPr/>
          </p:nvSpPr>
          <p:spPr>
            <a:xfrm>
              <a:off x="7076475" y="5510139"/>
              <a:ext cx="468273" cy="173185"/>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21" name="Rectangle 20">
              <a:extLst>
                <a:ext uri="{FF2B5EF4-FFF2-40B4-BE49-F238E27FC236}">
                  <a16:creationId xmlns:a16="http://schemas.microsoft.com/office/drawing/2014/main" id="{AB6ABB87-B02A-784E-BD4B-319A58FB6782}"/>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22" name="Rectangle 21">
              <a:extLst>
                <a:ext uri="{FF2B5EF4-FFF2-40B4-BE49-F238E27FC236}">
                  <a16:creationId xmlns:a16="http://schemas.microsoft.com/office/drawing/2014/main" id="{705BE62A-0A4C-154B-B47A-3AADB39EAF27}"/>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23" name="Rectangle 22">
              <a:extLst>
                <a:ext uri="{FF2B5EF4-FFF2-40B4-BE49-F238E27FC236}">
                  <a16:creationId xmlns:a16="http://schemas.microsoft.com/office/drawing/2014/main" id="{FDC6F3B7-2341-6245-BA64-4413C674C862}"/>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24" name="Rectangle 23">
              <a:extLst>
                <a:ext uri="{FF2B5EF4-FFF2-40B4-BE49-F238E27FC236}">
                  <a16:creationId xmlns:a16="http://schemas.microsoft.com/office/drawing/2014/main" id="{40E366F4-872D-5041-99B1-1A5B003A8CB9}"/>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265527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C1E8-B951-4BBE-8915-0D53E434741F}"/>
              </a:ext>
            </a:extLst>
          </p:cNvPr>
          <p:cNvSpPr>
            <a:spLocks noGrp="1"/>
          </p:cNvSpPr>
          <p:nvPr>
            <p:ph type="title"/>
          </p:nvPr>
        </p:nvSpPr>
        <p:spPr/>
        <p:txBody>
          <a:bodyPr/>
          <a:lstStyle/>
          <a:p>
            <a:r>
              <a:rPr lang="en-US" sz="3599">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D298BDD9-F680-4AC8-989A-6453AF655ACF}"/>
              </a:ext>
            </a:extLst>
          </p:cNvPr>
          <p:cNvPicPr>
            <a:picLocks noChangeAspect="1"/>
          </p:cNvPicPr>
          <p:nvPr/>
        </p:nvPicPr>
        <p:blipFill>
          <a:blip r:embed="rId3"/>
          <a:stretch>
            <a:fillRect/>
          </a:stretch>
        </p:blipFill>
        <p:spPr>
          <a:xfrm>
            <a:off x="6995964" y="2022205"/>
            <a:ext cx="1918560" cy="959944"/>
          </a:xfrm>
          <a:prstGeom prst="rect">
            <a:avLst/>
          </a:prstGeom>
        </p:spPr>
      </p:pic>
      <p:pic>
        <p:nvPicPr>
          <p:cNvPr id="14" name="Picture 13">
            <a:extLst>
              <a:ext uri="{FF2B5EF4-FFF2-40B4-BE49-F238E27FC236}">
                <a16:creationId xmlns:a16="http://schemas.microsoft.com/office/drawing/2014/main" id="{080628B6-CE60-4A68-8C8A-75CF13755808}"/>
              </a:ext>
            </a:extLst>
          </p:cNvPr>
          <p:cNvPicPr>
            <a:picLocks noChangeAspect="1"/>
          </p:cNvPicPr>
          <p:nvPr/>
        </p:nvPicPr>
        <p:blipFill>
          <a:blip r:embed="rId4"/>
          <a:stretch>
            <a:fillRect/>
          </a:stretch>
        </p:blipFill>
        <p:spPr>
          <a:xfrm>
            <a:off x="3113663" y="1021544"/>
            <a:ext cx="1471553" cy="950377"/>
          </a:xfrm>
          <a:prstGeom prst="rect">
            <a:avLst/>
          </a:prstGeom>
        </p:spPr>
      </p:pic>
      <p:pic>
        <p:nvPicPr>
          <p:cNvPr id="15" name="Picture 14">
            <a:extLst>
              <a:ext uri="{FF2B5EF4-FFF2-40B4-BE49-F238E27FC236}">
                <a16:creationId xmlns:a16="http://schemas.microsoft.com/office/drawing/2014/main" id="{5D898FEC-9F73-48B1-B145-869B66089D22}"/>
              </a:ext>
            </a:extLst>
          </p:cNvPr>
          <p:cNvPicPr>
            <a:picLocks noChangeAspect="1"/>
          </p:cNvPicPr>
          <p:nvPr/>
        </p:nvPicPr>
        <p:blipFill>
          <a:blip r:embed="rId5"/>
          <a:stretch>
            <a:fillRect/>
          </a:stretch>
        </p:blipFill>
        <p:spPr>
          <a:xfrm>
            <a:off x="3496087" y="2204535"/>
            <a:ext cx="823900" cy="883356"/>
          </a:xfrm>
          <a:prstGeom prst="rect">
            <a:avLst/>
          </a:prstGeom>
        </p:spPr>
      </p:pic>
      <p:pic>
        <p:nvPicPr>
          <p:cNvPr id="16" name="Picture 15">
            <a:extLst>
              <a:ext uri="{FF2B5EF4-FFF2-40B4-BE49-F238E27FC236}">
                <a16:creationId xmlns:a16="http://schemas.microsoft.com/office/drawing/2014/main" id="{015D26C5-8516-4A09-B8E7-3D94B1A32E57}"/>
              </a:ext>
            </a:extLst>
          </p:cNvPr>
          <p:cNvPicPr>
            <a:picLocks noChangeAspect="1"/>
          </p:cNvPicPr>
          <p:nvPr/>
        </p:nvPicPr>
        <p:blipFill>
          <a:blip r:embed="rId6"/>
          <a:stretch>
            <a:fillRect/>
          </a:stretch>
        </p:blipFill>
        <p:spPr>
          <a:xfrm>
            <a:off x="3360846" y="3331947"/>
            <a:ext cx="987960" cy="938560"/>
          </a:xfrm>
          <a:prstGeom prst="rect">
            <a:avLst/>
          </a:prstGeom>
        </p:spPr>
      </p:pic>
      <p:pic>
        <p:nvPicPr>
          <p:cNvPr id="19" name="Picture 18">
            <a:extLst>
              <a:ext uri="{FF2B5EF4-FFF2-40B4-BE49-F238E27FC236}">
                <a16:creationId xmlns:a16="http://schemas.microsoft.com/office/drawing/2014/main" id="{82B889EE-9116-4EFA-9FEB-B627A6E592F3}"/>
              </a:ext>
            </a:extLst>
          </p:cNvPr>
          <p:cNvPicPr>
            <a:picLocks noChangeAspect="1"/>
          </p:cNvPicPr>
          <p:nvPr/>
        </p:nvPicPr>
        <p:blipFill>
          <a:blip r:embed="rId7"/>
          <a:stretch>
            <a:fillRect/>
          </a:stretch>
        </p:blipFill>
        <p:spPr>
          <a:xfrm>
            <a:off x="4841778" y="3291006"/>
            <a:ext cx="2559605" cy="1194064"/>
          </a:xfrm>
          <a:prstGeom prst="rect">
            <a:avLst/>
          </a:prstGeom>
        </p:spPr>
      </p:pic>
      <p:pic>
        <p:nvPicPr>
          <p:cNvPr id="18" name="Picture 17">
            <a:extLst>
              <a:ext uri="{FF2B5EF4-FFF2-40B4-BE49-F238E27FC236}">
                <a16:creationId xmlns:a16="http://schemas.microsoft.com/office/drawing/2014/main" id="{2AEBDBB1-1E92-4C1F-8B2A-FF3F5AAAF3D9}"/>
              </a:ext>
            </a:extLst>
          </p:cNvPr>
          <p:cNvPicPr>
            <a:picLocks noChangeAspect="1"/>
          </p:cNvPicPr>
          <p:nvPr/>
        </p:nvPicPr>
        <p:blipFill>
          <a:blip r:embed="rId8"/>
          <a:stretch>
            <a:fillRect/>
          </a:stretch>
        </p:blipFill>
        <p:spPr>
          <a:xfrm>
            <a:off x="4841776" y="2029894"/>
            <a:ext cx="2045473" cy="959944"/>
          </a:xfrm>
          <a:prstGeom prst="rect">
            <a:avLst/>
          </a:prstGeom>
        </p:spPr>
      </p:pic>
      <p:sp>
        <p:nvSpPr>
          <p:cNvPr id="25" name="Arrow: Up-Down 24">
            <a:extLst>
              <a:ext uri="{FF2B5EF4-FFF2-40B4-BE49-F238E27FC236}">
                <a16:creationId xmlns:a16="http://schemas.microsoft.com/office/drawing/2014/main" id="{39CDA243-05BC-4B99-8C4E-F8D169EF6CF3}"/>
              </a:ext>
            </a:extLst>
          </p:cNvPr>
          <p:cNvSpPr/>
          <p:nvPr/>
        </p:nvSpPr>
        <p:spPr>
          <a:xfrm>
            <a:off x="2244439" y="557318"/>
            <a:ext cx="594618" cy="5149722"/>
          </a:xfrm>
          <a:prstGeom prst="upDownArrow">
            <a:avLst/>
          </a:prstGeom>
          <a:pattFill prst="pct80">
            <a:fgClr>
              <a:schemeClr val="accent5">
                <a:lumMod val="50000"/>
                <a:lumOff val="50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30" name="Straight Arrow Connector 29">
            <a:extLst>
              <a:ext uri="{FF2B5EF4-FFF2-40B4-BE49-F238E27FC236}">
                <a16:creationId xmlns:a16="http://schemas.microsoft.com/office/drawing/2014/main" id="{D506F179-BCFA-404C-ABBB-173EE94A98C6}"/>
              </a:ext>
            </a:extLst>
          </p:cNvPr>
          <p:cNvCxnSpPr>
            <a:cxnSpLocks/>
          </p:cNvCxnSpPr>
          <p:nvPr/>
        </p:nvCxnSpPr>
        <p:spPr>
          <a:xfrm>
            <a:off x="2807609" y="870402"/>
            <a:ext cx="2000958" cy="11944"/>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0FDF65-0E6F-4E6A-8261-5726F389FC38}"/>
              </a:ext>
            </a:extLst>
          </p:cNvPr>
          <p:cNvCxnSpPr>
            <a:cxnSpLocks/>
          </p:cNvCxnSpPr>
          <p:nvPr/>
        </p:nvCxnSpPr>
        <p:spPr>
          <a:xfrm>
            <a:off x="2778846" y="2107145"/>
            <a:ext cx="2027785"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8586EEE-1B03-49AF-BDB8-A8054E99EEBB}"/>
              </a:ext>
            </a:extLst>
          </p:cNvPr>
          <p:cNvGrpSpPr/>
          <p:nvPr/>
        </p:nvGrpSpPr>
        <p:grpSpPr>
          <a:xfrm>
            <a:off x="2804949" y="5055387"/>
            <a:ext cx="6067070" cy="618883"/>
            <a:chOff x="2778846" y="5910908"/>
            <a:chExt cx="6067070" cy="618883"/>
          </a:xfrm>
        </p:grpSpPr>
        <p:pic>
          <p:nvPicPr>
            <p:cNvPr id="24" name="Picture 23">
              <a:extLst>
                <a:ext uri="{FF2B5EF4-FFF2-40B4-BE49-F238E27FC236}">
                  <a16:creationId xmlns:a16="http://schemas.microsoft.com/office/drawing/2014/main" id="{C3DF7138-BFCE-4FBC-B707-37282B4FE2F4}"/>
                </a:ext>
              </a:extLst>
            </p:cNvPr>
            <p:cNvPicPr>
              <a:picLocks noChangeAspect="1"/>
            </p:cNvPicPr>
            <p:nvPr/>
          </p:nvPicPr>
          <p:blipFill>
            <a:blip r:embed="rId9"/>
            <a:stretch>
              <a:fillRect/>
            </a:stretch>
          </p:blipFill>
          <p:spPr>
            <a:xfrm>
              <a:off x="4723201" y="5910908"/>
              <a:ext cx="4122715" cy="618883"/>
            </a:xfrm>
            <a:prstGeom prst="rect">
              <a:avLst/>
            </a:prstGeom>
          </p:spPr>
        </p:pic>
        <p:cxnSp>
          <p:nvCxnSpPr>
            <p:cNvPr id="35" name="Straight Arrow Connector 34">
              <a:extLst>
                <a:ext uri="{FF2B5EF4-FFF2-40B4-BE49-F238E27FC236}">
                  <a16:creationId xmlns:a16="http://schemas.microsoft.com/office/drawing/2014/main" id="{146B0344-F2E0-412B-9A1A-43F8C512ED48}"/>
                </a:ext>
              </a:extLst>
            </p:cNvPr>
            <p:cNvCxnSpPr>
              <a:cxnSpLocks/>
            </p:cNvCxnSpPr>
            <p:nvPr/>
          </p:nvCxnSpPr>
          <p:spPr>
            <a:xfrm>
              <a:off x="2778846" y="6216368"/>
              <a:ext cx="2062931" cy="398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E68C6CA9-E573-47E2-A408-B52B1A7B0578}"/>
              </a:ext>
            </a:extLst>
          </p:cNvPr>
          <p:cNvSpPr txBox="1"/>
          <p:nvPr/>
        </p:nvSpPr>
        <p:spPr>
          <a:xfrm flipH="1">
            <a:off x="7619264" y="3217862"/>
            <a:ext cx="4122713" cy="1815173"/>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0.5ms consistent latency</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3M </a:t>
            </a:r>
            <a:r>
              <a:rPr lang="en-US" sz="1399" b="1" err="1">
                <a:latin typeface="Microsoft YaHei" panose="020B0503020204020204" pitchFamily="34" charset="-122"/>
                <a:ea typeface="Microsoft YaHei" panose="020B0503020204020204" pitchFamily="34" charset="-122"/>
              </a:rPr>
              <a:t>hr</a:t>
            </a:r>
            <a:r>
              <a:rPr lang="en-US" sz="1399" b="1">
                <a:latin typeface="Microsoft YaHei" panose="020B0503020204020204" pitchFamily="34" charset="-122"/>
                <a:ea typeface="Microsoft YaHei" panose="020B0503020204020204" pitchFamily="34" charset="-122"/>
              </a:rPr>
              <a:t> MTBF, highest in industry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Local wear leveling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Bad block mgmt.</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Data Redundancy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Background inspection</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Full SAS/</a:t>
            </a:r>
            <a:r>
              <a:rPr lang="en-US" sz="1399" err="1">
                <a:latin typeface="Microsoft YaHei" panose="020B0503020204020204" pitchFamily="34" charset="-122"/>
                <a:ea typeface="Microsoft YaHei" panose="020B0503020204020204" pitchFamily="34" charset="-122"/>
              </a:rPr>
              <a:t>NVMe</a:t>
            </a:r>
            <a:r>
              <a:rPr lang="en-US" sz="1399">
                <a:latin typeface="Microsoft YaHei" panose="020B0503020204020204" pitchFamily="34" charset="-122"/>
                <a:ea typeface="Microsoft YaHei" panose="020B0503020204020204" pitchFamily="34" charset="-122"/>
              </a:rPr>
              <a:t> support</a:t>
            </a:r>
          </a:p>
          <a:p>
            <a:pPr marL="285636" indent="-285636">
              <a:buFont typeface="Arial" panose="020B0604020202020204" pitchFamily="34" charset="0"/>
              <a:buChar char="•"/>
            </a:pPr>
            <a:endParaRPr lang="en-US" sz="1399">
              <a:latin typeface="Microsoft YaHei" panose="020B0503020204020204" pitchFamily="34" charset="-122"/>
              <a:ea typeface="Microsoft YaHei" panose="020B0503020204020204" pitchFamily="34" charset="-122"/>
            </a:endParaRPr>
          </a:p>
        </p:txBody>
      </p:sp>
      <p:sp>
        <p:nvSpPr>
          <p:cNvPr id="44" name="TextBox 43">
            <a:extLst>
              <a:ext uri="{FF2B5EF4-FFF2-40B4-BE49-F238E27FC236}">
                <a16:creationId xmlns:a16="http://schemas.microsoft.com/office/drawing/2014/main" id="{04EC12B6-5CAE-4B4D-A0E0-0D967FB18A2B}"/>
              </a:ext>
            </a:extLst>
          </p:cNvPr>
          <p:cNvSpPr txBox="1"/>
          <p:nvPr/>
        </p:nvSpPr>
        <p:spPr>
          <a:xfrm flipH="1">
            <a:off x="5057837" y="966941"/>
            <a:ext cx="3158735" cy="1168910"/>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OceanStor 100D can choose </a:t>
            </a:r>
            <a:r>
              <a:rPr lang="en-US" sz="1399" err="1">
                <a:latin typeface="Microsoft YaHei" panose="020B0503020204020204" pitchFamily="34" charset="-122"/>
                <a:ea typeface="Microsoft YaHei" panose="020B0503020204020204" pitchFamily="34" charset="-122"/>
              </a:rPr>
              <a:t>Kunpeng</a:t>
            </a:r>
            <a:r>
              <a:rPr lang="en-US" sz="1399">
                <a:latin typeface="Microsoft YaHei" panose="020B0503020204020204" pitchFamily="34" charset="-122"/>
                <a:ea typeface="Microsoft YaHei" panose="020B0503020204020204" pitchFamily="34" charset="-122"/>
              </a:rPr>
              <a:t> server with up to 48 * 2 cores per node.</a:t>
            </a:r>
          </a:p>
          <a:p>
            <a:pPr algn="l"/>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3C062D8B-DF4A-4415-94C3-4956CD69ACE0}"/>
              </a:ext>
            </a:extLst>
          </p:cNvPr>
          <p:cNvSpPr txBox="1"/>
          <p:nvPr/>
        </p:nvSpPr>
        <p:spPr>
          <a:xfrm flipH="1">
            <a:off x="9329937" y="1994506"/>
            <a:ext cx="2703468"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High speed 100Gps. </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Low latency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RDMA/FC/Eth/</a:t>
            </a:r>
            <a:r>
              <a:rPr lang="en-US" sz="1399" err="1">
                <a:latin typeface="Microsoft YaHei" panose="020B0503020204020204" pitchFamily="34" charset="-122"/>
                <a:ea typeface="Microsoft YaHei" panose="020B0503020204020204" pitchFamily="34" charset="-122"/>
              </a:rPr>
              <a:t>InfiniB</a:t>
            </a:r>
            <a:r>
              <a:rPr lang="en-US" sz="1399">
                <a:latin typeface="Microsoft YaHei" panose="020B0503020204020204" pitchFamily="34" charset="-122"/>
                <a:ea typeface="Microsoft YaHei" panose="020B0503020204020204" pitchFamily="34" charset="-122"/>
              </a:rPr>
              <a:t>/TCP</a:t>
            </a:r>
          </a:p>
          <a:p>
            <a:pPr algn="l"/>
            <a:endParaRPr lang="en-US" sz="1399">
              <a:latin typeface="Microsoft YaHei" panose="020B0503020204020204" pitchFamily="34" charset="-122"/>
              <a:ea typeface="Microsoft YaHei" panose="020B0503020204020204" pitchFamily="34" charset="-122"/>
            </a:endParaRPr>
          </a:p>
        </p:txBody>
      </p:sp>
      <p:sp>
        <p:nvSpPr>
          <p:cNvPr id="57" name="TextBox 56">
            <a:extLst>
              <a:ext uri="{FF2B5EF4-FFF2-40B4-BE49-F238E27FC236}">
                <a16:creationId xmlns:a16="http://schemas.microsoft.com/office/drawing/2014/main" id="{F2000E1A-8A0A-40C5-A70B-B7C5826359A9}"/>
              </a:ext>
            </a:extLst>
          </p:cNvPr>
          <p:cNvSpPr txBox="1"/>
          <p:nvPr/>
        </p:nvSpPr>
        <p:spPr>
          <a:xfrm flipH="1">
            <a:off x="9329937" y="4991659"/>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Sensor Monitoring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Error diagnostics</a:t>
            </a:r>
          </a:p>
          <a:p>
            <a:pPr algn="l"/>
            <a:endParaRPr lang="en-US" sz="1399">
              <a:latin typeface="Microsoft YaHei" panose="020B0503020204020204" pitchFamily="34" charset="-122"/>
              <a:ea typeface="Microsoft YaHei" panose="020B0503020204020204" pitchFamily="34" charset="-122"/>
            </a:endParaRPr>
          </a:p>
        </p:txBody>
      </p:sp>
      <p:sp>
        <p:nvSpPr>
          <p:cNvPr id="28" name="Title 2">
            <a:extLst>
              <a:ext uri="{FF2B5EF4-FFF2-40B4-BE49-F238E27FC236}">
                <a16:creationId xmlns:a16="http://schemas.microsoft.com/office/drawing/2014/main" id="{B7239083-0E08-45E4-AF4B-FE8E5EA9C96F}"/>
              </a:ext>
            </a:extLst>
          </p:cNvPr>
          <p:cNvSpPr txBox="1">
            <a:spLocks/>
          </p:cNvSpPr>
          <p:nvPr/>
        </p:nvSpPr>
        <p:spPr>
          <a:xfrm>
            <a:off x="120681" y="73960"/>
            <a:ext cx="11874216" cy="618870"/>
          </a:xfr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r>
              <a:rPr lang="en-US" sz="2800" err="1">
                <a:latin typeface="+mn-lt"/>
                <a:cs typeface="Times New Roman" panose="02020603050405020304" pitchFamily="18" charset="0"/>
              </a:rPr>
              <a:t>Flashlink</a:t>
            </a:r>
            <a:r>
              <a:rPr lang="en-US" sz="2800">
                <a:latin typeface="+mn-lt"/>
                <a:cs typeface="Times New Roman" panose="02020603050405020304" pitchFamily="18" charset="0"/>
              </a:rPr>
              <a:t>™ Self-developed Key Hardware</a:t>
            </a:r>
          </a:p>
        </p:txBody>
      </p:sp>
      <p:cxnSp>
        <p:nvCxnSpPr>
          <p:cNvPr id="36" name="Straight Arrow Connector 35">
            <a:extLst>
              <a:ext uri="{FF2B5EF4-FFF2-40B4-BE49-F238E27FC236}">
                <a16:creationId xmlns:a16="http://schemas.microsoft.com/office/drawing/2014/main" id="{36A793A2-59FD-414D-B354-7A3608CCC9F3}"/>
              </a:ext>
            </a:extLst>
          </p:cNvPr>
          <p:cNvCxnSpPr>
            <a:cxnSpLocks/>
          </p:cNvCxnSpPr>
          <p:nvPr/>
        </p:nvCxnSpPr>
        <p:spPr>
          <a:xfrm>
            <a:off x="2804949" y="4385328"/>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ADEB287-6EEB-D543-8318-03E9228A36A1}"/>
              </a:ext>
            </a:extLst>
          </p:cNvPr>
          <p:cNvGrpSpPr/>
          <p:nvPr/>
        </p:nvGrpSpPr>
        <p:grpSpPr>
          <a:xfrm>
            <a:off x="0" y="6599277"/>
            <a:ext cx="5501521" cy="258722"/>
            <a:chOff x="7076475" y="5509943"/>
            <a:chExt cx="2140710" cy="173577"/>
          </a:xfrm>
        </p:grpSpPr>
        <p:sp>
          <p:nvSpPr>
            <p:cNvPr id="32" name="Rectangle 31">
              <a:extLst>
                <a:ext uri="{FF2B5EF4-FFF2-40B4-BE49-F238E27FC236}">
                  <a16:creationId xmlns:a16="http://schemas.microsoft.com/office/drawing/2014/main" id="{4C2CB6E4-218E-5242-8F96-A616D15807D7}"/>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34" name="Rectangle 33">
              <a:extLst>
                <a:ext uri="{FF2B5EF4-FFF2-40B4-BE49-F238E27FC236}">
                  <a16:creationId xmlns:a16="http://schemas.microsoft.com/office/drawing/2014/main" id="{1BCBBBD2-E687-5740-BA15-6B634B2E97EA}"/>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37" name="Rectangle 36">
              <a:extLst>
                <a:ext uri="{FF2B5EF4-FFF2-40B4-BE49-F238E27FC236}">
                  <a16:creationId xmlns:a16="http://schemas.microsoft.com/office/drawing/2014/main" id="{ACF0758A-7701-BF43-B0CD-E740B9E5C42B}"/>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38" name="Rectangle 37">
              <a:extLst>
                <a:ext uri="{FF2B5EF4-FFF2-40B4-BE49-F238E27FC236}">
                  <a16:creationId xmlns:a16="http://schemas.microsoft.com/office/drawing/2014/main" id="{B05CDEB9-FD67-7B4B-9267-70CFB35019D8}"/>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39" name="Rectangle 38">
              <a:extLst>
                <a:ext uri="{FF2B5EF4-FFF2-40B4-BE49-F238E27FC236}">
                  <a16:creationId xmlns:a16="http://schemas.microsoft.com/office/drawing/2014/main" id="{B7B5ACCF-6935-9C46-A301-3E0D381CB2C0}"/>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301198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0image59923360">
            <a:extLst>
              <a:ext uri="{FF2B5EF4-FFF2-40B4-BE49-F238E27FC236}">
                <a16:creationId xmlns:a16="http://schemas.microsoft.com/office/drawing/2014/main" id="{CABE61DB-8AAC-2346-9E4A-F3EB5BC59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78" y="816126"/>
            <a:ext cx="10960444" cy="57498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AC9E62-E6BB-4049-8F00-BFD190AAFAC7}"/>
              </a:ext>
            </a:extLst>
          </p:cNvPr>
          <p:cNvSpPr/>
          <p:nvPr/>
        </p:nvSpPr>
        <p:spPr>
          <a:xfrm>
            <a:off x="1767468" y="292033"/>
            <a:ext cx="9540882" cy="523092"/>
          </a:xfrm>
          <a:prstGeom prst="rect">
            <a:avLst/>
          </a:prstGeom>
        </p:spPr>
        <p:txBody>
          <a:bodyPr wrap="none">
            <a:spAutoFit/>
          </a:bodyPr>
          <a:lstStyle/>
          <a:p>
            <a:r>
              <a:rPr lang="en-US" sz="2799" b="1" err="1">
                <a:solidFill>
                  <a:prstClr val="black"/>
                </a:solidFill>
                <a:latin typeface="Arial" panose="020B0604020202020204" pitchFamily="34" charset="0"/>
                <a:ea typeface="微软雅黑" pitchFamily="34" charset="-122"/>
                <a:cs typeface="+mj-cs"/>
              </a:rPr>
              <a:t>OceanStor</a:t>
            </a:r>
            <a:r>
              <a:rPr lang="en-US" sz="2799" b="1">
                <a:solidFill>
                  <a:prstClr val="black"/>
                </a:solidFill>
                <a:latin typeface="Arial" panose="020B0604020202020204" pitchFamily="34" charset="0"/>
                <a:ea typeface="微软雅黑" pitchFamily="34" charset="-122"/>
                <a:cs typeface="+mj-cs"/>
              </a:rPr>
              <a:t> 100D Object Software Architecture Diagram</a:t>
            </a:r>
            <a:endParaRPr lang="en-US"/>
          </a:p>
        </p:txBody>
      </p:sp>
      <p:grpSp>
        <p:nvGrpSpPr>
          <p:cNvPr id="11" name="Group 10">
            <a:extLst>
              <a:ext uri="{FF2B5EF4-FFF2-40B4-BE49-F238E27FC236}">
                <a16:creationId xmlns:a16="http://schemas.microsoft.com/office/drawing/2014/main" id="{C2D96AB3-18E8-2149-B777-8F391657BE71}"/>
              </a:ext>
            </a:extLst>
          </p:cNvPr>
          <p:cNvGrpSpPr/>
          <p:nvPr/>
        </p:nvGrpSpPr>
        <p:grpSpPr>
          <a:xfrm>
            <a:off x="0" y="6599277"/>
            <a:ext cx="5501521" cy="258722"/>
            <a:chOff x="7076475" y="5509943"/>
            <a:chExt cx="2140710" cy="173577"/>
          </a:xfrm>
        </p:grpSpPr>
        <p:sp>
          <p:nvSpPr>
            <p:cNvPr id="12" name="Rectangle 11">
              <a:extLst>
                <a:ext uri="{FF2B5EF4-FFF2-40B4-BE49-F238E27FC236}">
                  <a16:creationId xmlns:a16="http://schemas.microsoft.com/office/drawing/2014/main" id="{71FA91C0-7762-9F4A-80AB-A49E9C54F466}"/>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3" name="Rectangle 12">
              <a:extLst>
                <a:ext uri="{FF2B5EF4-FFF2-40B4-BE49-F238E27FC236}">
                  <a16:creationId xmlns:a16="http://schemas.microsoft.com/office/drawing/2014/main" id="{D6799257-2442-4347-8A67-E8C2DC3FAAD5}"/>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14" name="Rectangle 13">
              <a:extLst>
                <a:ext uri="{FF2B5EF4-FFF2-40B4-BE49-F238E27FC236}">
                  <a16:creationId xmlns:a16="http://schemas.microsoft.com/office/drawing/2014/main" id="{28BA1554-9059-3740-8B55-2C5E42903545}"/>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5" name="Rectangle 14">
              <a:extLst>
                <a:ext uri="{FF2B5EF4-FFF2-40B4-BE49-F238E27FC236}">
                  <a16:creationId xmlns:a16="http://schemas.microsoft.com/office/drawing/2014/main" id="{0F0FF68D-3B8C-244F-B2DC-8C0AF1CB7DCC}"/>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16" name="Rectangle 15">
              <a:extLst>
                <a:ext uri="{FF2B5EF4-FFF2-40B4-BE49-F238E27FC236}">
                  <a16:creationId xmlns:a16="http://schemas.microsoft.com/office/drawing/2014/main" id="{DA0B29B1-6124-164A-BCC8-1CDF75CC87CE}"/>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9962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98">
            <a:extLst>
              <a:ext uri="{FF2B5EF4-FFF2-40B4-BE49-F238E27FC236}">
                <a16:creationId xmlns:a16="http://schemas.microsoft.com/office/drawing/2014/main" id="{533D33D2-DCB0-294E-B26A-69869E23A9D0}"/>
              </a:ext>
            </a:extLst>
          </p:cNvPr>
          <p:cNvSpPr/>
          <p:nvPr/>
        </p:nvSpPr>
        <p:spPr bwMode="auto">
          <a:xfrm>
            <a:off x="4585940" y="1463425"/>
            <a:ext cx="2122365"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DNS Routing</a:t>
            </a:r>
          </a:p>
        </p:txBody>
      </p:sp>
      <p:cxnSp>
        <p:nvCxnSpPr>
          <p:cNvPr id="5" name="直接箭头连接符 418">
            <a:extLst>
              <a:ext uri="{FF2B5EF4-FFF2-40B4-BE49-F238E27FC236}">
                <a16:creationId xmlns:a16="http://schemas.microsoft.com/office/drawing/2014/main" id="{375958C3-EA2E-B641-9A52-C31B5810EA1F}"/>
              </a:ext>
            </a:extLst>
          </p:cNvPr>
          <p:cNvCxnSpPr>
            <a:cxnSpLocks/>
            <a:stCxn id="9" idx="2"/>
            <a:endCxn id="4" idx="0"/>
          </p:cNvCxnSpPr>
          <p:nvPr/>
        </p:nvCxnSpPr>
        <p:spPr bwMode="auto">
          <a:xfrm>
            <a:off x="5647123" y="1143977"/>
            <a:ext cx="0" cy="319448"/>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9" name="矩形 98">
            <a:extLst>
              <a:ext uri="{FF2B5EF4-FFF2-40B4-BE49-F238E27FC236}">
                <a16:creationId xmlns:a16="http://schemas.microsoft.com/office/drawing/2014/main" id="{F8038E3A-521B-E548-BC05-CAA6BF6B2289}"/>
              </a:ext>
            </a:extLst>
          </p:cNvPr>
          <p:cNvSpPr/>
          <p:nvPr/>
        </p:nvSpPr>
        <p:spPr bwMode="auto">
          <a:xfrm>
            <a:off x="4585940" y="772789"/>
            <a:ext cx="2122365"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S3 Requests</a:t>
            </a:r>
          </a:p>
        </p:txBody>
      </p:sp>
      <p:sp>
        <p:nvSpPr>
          <p:cNvPr id="18" name="Rectangle 17">
            <a:extLst>
              <a:ext uri="{FF2B5EF4-FFF2-40B4-BE49-F238E27FC236}">
                <a16:creationId xmlns:a16="http://schemas.microsoft.com/office/drawing/2014/main" id="{2C88C86D-6977-8449-B080-A5FDAA7F7519}"/>
              </a:ext>
            </a:extLst>
          </p:cNvPr>
          <p:cNvSpPr/>
          <p:nvPr/>
        </p:nvSpPr>
        <p:spPr>
          <a:xfrm>
            <a:off x="1485822" y="140055"/>
            <a:ext cx="9522094" cy="523092"/>
          </a:xfrm>
          <a:prstGeom prst="rect">
            <a:avLst/>
          </a:prstGeom>
        </p:spPr>
        <p:txBody>
          <a:bodyPr wrap="none">
            <a:spAutoFit/>
          </a:bodyPr>
          <a:lstStyle/>
          <a:p>
            <a:r>
              <a:rPr lang="en-US" sz="2799" b="1" err="1">
                <a:solidFill>
                  <a:prstClr val="black"/>
                </a:solidFill>
                <a:latin typeface="Arial" panose="020B0604020202020204" pitchFamily="34" charset="0"/>
                <a:ea typeface="微软雅黑" pitchFamily="34" charset="-122"/>
                <a:cs typeface="+mj-cs"/>
              </a:rPr>
              <a:t>OceanStor</a:t>
            </a:r>
            <a:r>
              <a:rPr lang="en-US" sz="2799" b="1">
                <a:solidFill>
                  <a:prstClr val="black"/>
                </a:solidFill>
                <a:latin typeface="Arial" panose="020B0604020202020204" pitchFamily="34" charset="0"/>
                <a:ea typeface="微软雅黑" pitchFamily="34" charset="-122"/>
                <a:cs typeface="+mj-cs"/>
              </a:rPr>
              <a:t> 100D Software Object IO Workflow Diagram</a:t>
            </a:r>
            <a:endParaRPr lang="en-US"/>
          </a:p>
        </p:txBody>
      </p:sp>
      <p:sp>
        <p:nvSpPr>
          <p:cNvPr id="19" name="矩形 98">
            <a:extLst>
              <a:ext uri="{FF2B5EF4-FFF2-40B4-BE49-F238E27FC236}">
                <a16:creationId xmlns:a16="http://schemas.microsoft.com/office/drawing/2014/main" id="{7E2AAD97-02AB-B343-93F2-21A62E1CEAED}"/>
              </a:ext>
            </a:extLst>
          </p:cNvPr>
          <p:cNvSpPr/>
          <p:nvPr/>
        </p:nvSpPr>
        <p:spPr bwMode="auto">
          <a:xfrm>
            <a:off x="4585940" y="2154061"/>
            <a:ext cx="2122365"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DHT Routing</a:t>
            </a:r>
          </a:p>
        </p:txBody>
      </p:sp>
      <p:cxnSp>
        <p:nvCxnSpPr>
          <p:cNvPr id="20" name="直接箭头连接符 418">
            <a:extLst>
              <a:ext uri="{FF2B5EF4-FFF2-40B4-BE49-F238E27FC236}">
                <a16:creationId xmlns:a16="http://schemas.microsoft.com/office/drawing/2014/main" id="{1B228F51-9888-D940-98D7-8CD09392CA59}"/>
              </a:ext>
            </a:extLst>
          </p:cNvPr>
          <p:cNvCxnSpPr>
            <a:cxnSpLocks/>
            <a:endCxn id="19" idx="0"/>
          </p:cNvCxnSpPr>
          <p:nvPr/>
        </p:nvCxnSpPr>
        <p:spPr bwMode="auto">
          <a:xfrm>
            <a:off x="5647123" y="1834613"/>
            <a:ext cx="0" cy="319448"/>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28" name="矩形 98">
            <a:extLst>
              <a:ext uri="{FF2B5EF4-FFF2-40B4-BE49-F238E27FC236}">
                <a16:creationId xmlns:a16="http://schemas.microsoft.com/office/drawing/2014/main" id="{CC6C589E-2A14-9749-8B39-5B81F868B88C}"/>
              </a:ext>
            </a:extLst>
          </p:cNvPr>
          <p:cNvSpPr/>
          <p:nvPr/>
        </p:nvSpPr>
        <p:spPr bwMode="auto">
          <a:xfrm>
            <a:off x="1239441" y="5540867"/>
            <a:ext cx="1394731" cy="371188"/>
          </a:xfrm>
          <a:prstGeom prst="rect">
            <a:avLst/>
          </a:prstGeom>
          <a:solidFill>
            <a:schemeClr val="bg1">
              <a:lumMod val="75000"/>
            </a:schemeClr>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Read</a:t>
            </a:r>
          </a:p>
        </p:txBody>
      </p:sp>
      <p:sp>
        <p:nvSpPr>
          <p:cNvPr id="21" name="矩形 98">
            <a:extLst>
              <a:ext uri="{FF2B5EF4-FFF2-40B4-BE49-F238E27FC236}">
                <a16:creationId xmlns:a16="http://schemas.microsoft.com/office/drawing/2014/main" id="{7E3D5BFD-82F1-B44A-A125-87A9B9C1CE28}"/>
              </a:ext>
            </a:extLst>
          </p:cNvPr>
          <p:cNvSpPr/>
          <p:nvPr/>
        </p:nvSpPr>
        <p:spPr bwMode="auto">
          <a:xfrm>
            <a:off x="1239442" y="4427303"/>
            <a:ext cx="2122365"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Caching</a:t>
            </a:r>
          </a:p>
        </p:txBody>
      </p:sp>
      <p:sp>
        <p:nvSpPr>
          <p:cNvPr id="22" name="矩形 98">
            <a:extLst>
              <a:ext uri="{FF2B5EF4-FFF2-40B4-BE49-F238E27FC236}">
                <a16:creationId xmlns:a16="http://schemas.microsoft.com/office/drawing/2014/main" id="{688D5E64-5D10-1E4C-89F4-671500BD033D}"/>
              </a:ext>
            </a:extLst>
          </p:cNvPr>
          <p:cNvSpPr/>
          <p:nvPr/>
        </p:nvSpPr>
        <p:spPr bwMode="auto">
          <a:xfrm>
            <a:off x="1239442" y="4798491"/>
            <a:ext cx="1394730" cy="371188"/>
          </a:xfrm>
          <a:prstGeom prst="rect">
            <a:avLst/>
          </a:prstGeom>
          <a:solidFill>
            <a:srgbClr val="84D0A2"/>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Read</a:t>
            </a:r>
          </a:p>
        </p:txBody>
      </p:sp>
      <p:sp>
        <p:nvSpPr>
          <p:cNvPr id="24" name="TextBox 23">
            <a:extLst>
              <a:ext uri="{FF2B5EF4-FFF2-40B4-BE49-F238E27FC236}">
                <a16:creationId xmlns:a16="http://schemas.microsoft.com/office/drawing/2014/main" id="{8F893962-00F6-AA4D-BACF-0B0AA89EAA38}"/>
              </a:ext>
            </a:extLst>
          </p:cNvPr>
          <p:cNvSpPr txBox="1"/>
          <p:nvPr/>
        </p:nvSpPr>
        <p:spPr>
          <a:xfrm>
            <a:off x="3409820" y="4833705"/>
            <a:ext cx="988925" cy="369332"/>
          </a:xfrm>
          <a:prstGeom prst="rect">
            <a:avLst/>
          </a:prstGeom>
          <a:noFill/>
        </p:spPr>
        <p:txBody>
          <a:bodyPr wrap="none" rtlCol="0">
            <a:spAutoFit/>
          </a:bodyPr>
          <a:lstStyle/>
          <a:p>
            <a:r>
              <a:rPr lang="en-US"/>
              <a:t>Memory</a:t>
            </a:r>
          </a:p>
        </p:txBody>
      </p:sp>
      <p:sp>
        <p:nvSpPr>
          <p:cNvPr id="25" name="矩形 98">
            <a:extLst>
              <a:ext uri="{FF2B5EF4-FFF2-40B4-BE49-F238E27FC236}">
                <a16:creationId xmlns:a16="http://schemas.microsoft.com/office/drawing/2014/main" id="{C0990FDA-6132-E34D-B19F-3A1825B1D37F}"/>
              </a:ext>
            </a:extLst>
          </p:cNvPr>
          <p:cNvSpPr/>
          <p:nvPr/>
        </p:nvSpPr>
        <p:spPr bwMode="auto">
          <a:xfrm>
            <a:off x="1239442" y="5169679"/>
            <a:ext cx="1394730" cy="371188"/>
          </a:xfrm>
          <a:prstGeom prst="rect">
            <a:avLst/>
          </a:prstGeom>
          <a:solidFill>
            <a:srgbClr val="0070C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Read</a:t>
            </a:r>
          </a:p>
        </p:txBody>
      </p:sp>
      <p:sp>
        <p:nvSpPr>
          <p:cNvPr id="26" name="矩形 98">
            <a:extLst>
              <a:ext uri="{FF2B5EF4-FFF2-40B4-BE49-F238E27FC236}">
                <a16:creationId xmlns:a16="http://schemas.microsoft.com/office/drawing/2014/main" id="{A2B3FA81-B691-DD4D-B97B-1DC2AD7B4560}"/>
              </a:ext>
            </a:extLst>
          </p:cNvPr>
          <p:cNvSpPr/>
          <p:nvPr/>
        </p:nvSpPr>
        <p:spPr bwMode="auto">
          <a:xfrm>
            <a:off x="2634172" y="5169679"/>
            <a:ext cx="738561" cy="371188"/>
          </a:xfrm>
          <a:prstGeom prst="rect">
            <a:avLst/>
          </a:prstGeom>
          <a:solidFill>
            <a:srgbClr val="0070C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Write</a:t>
            </a:r>
          </a:p>
        </p:txBody>
      </p:sp>
      <p:sp>
        <p:nvSpPr>
          <p:cNvPr id="27" name="TextBox 26">
            <a:extLst>
              <a:ext uri="{FF2B5EF4-FFF2-40B4-BE49-F238E27FC236}">
                <a16:creationId xmlns:a16="http://schemas.microsoft.com/office/drawing/2014/main" id="{DABCE764-7C91-5A4B-B12E-DA341CC0C3FC}"/>
              </a:ext>
            </a:extLst>
          </p:cNvPr>
          <p:cNvSpPr txBox="1"/>
          <p:nvPr/>
        </p:nvSpPr>
        <p:spPr>
          <a:xfrm>
            <a:off x="3409820" y="5204893"/>
            <a:ext cx="538930" cy="369332"/>
          </a:xfrm>
          <a:prstGeom prst="rect">
            <a:avLst/>
          </a:prstGeom>
          <a:noFill/>
        </p:spPr>
        <p:txBody>
          <a:bodyPr wrap="none" rtlCol="0">
            <a:spAutoFit/>
          </a:bodyPr>
          <a:lstStyle/>
          <a:p>
            <a:r>
              <a:rPr lang="en-US"/>
              <a:t>SSD</a:t>
            </a:r>
          </a:p>
        </p:txBody>
      </p:sp>
      <p:sp>
        <p:nvSpPr>
          <p:cNvPr id="30" name="TextBox 29">
            <a:extLst>
              <a:ext uri="{FF2B5EF4-FFF2-40B4-BE49-F238E27FC236}">
                <a16:creationId xmlns:a16="http://schemas.microsoft.com/office/drawing/2014/main" id="{625CB185-373A-D740-A0C0-8E88AE8474DE}"/>
              </a:ext>
            </a:extLst>
          </p:cNvPr>
          <p:cNvSpPr txBox="1"/>
          <p:nvPr/>
        </p:nvSpPr>
        <p:spPr>
          <a:xfrm>
            <a:off x="3409821" y="5568561"/>
            <a:ext cx="614271" cy="369332"/>
          </a:xfrm>
          <a:prstGeom prst="rect">
            <a:avLst/>
          </a:prstGeom>
          <a:noFill/>
        </p:spPr>
        <p:txBody>
          <a:bodyPr wrap="none" rtlCol="0">
            <a:spAutoFit/>
          </a:bodyPr>
          <a:lstStyle/>
          <a:p>
            <a:r>
              <a:rPr lang="en-US"/>
              <a:t>HDD</a:t>
            </a:r>
          </a:p>
        </p:txBody>
      </p:sp>
      <p:sp>
        <p:nvSpPr>
          <p:cNvPr id="31" name="矩形 98">
            <a:extLst>
              <a:ext uri="{FF2B5EF4-FFF2-40B4-BE49-F238E27FC236}">
                <a16:creationId xmlns:a16="http://schemas.microsoft.com/office/drawing/2014/main" id="{9B88DF77-256A-3640-81D3-3228F54EEDCF}"/>
              </a:ext>
            </a:extLst>
          </p:cNvPr>
          <p:cNvSpPr/>
          <p:nvPr/>
        </p:nvSpPr>
        <p:spPr bwMode="auto">
          <a:xfrm>
            <a:off x="3683683" y="3240111"/>
            <a:ext cx="1139211" cy="442486"/>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Segment</a:t>
            </a:r>
          </a:p>
        </p:txBody>
      </p:sp>
      <p:sp>
        <p:nvSpPr>
          <p:cNvPr id="33" name="矩形 98">
            <a:extLst>
              <a:ext uri="{FF2B5EF4-FFF2-40B4-BE49-F238E27FC236}">
                <a16:creationId xmlns:a16="http://schemas.microsoft.com/office/drawing/2014/main" id="{4C7A8D8E-0DD3-E746-A32C-192392CEA019}"/>
              </a:ext>
            </a:extLst>
          </p:cNvPr>
          <p:cNvSpPr/>
          <p:nvPr/>
        </p:nvSpPr>
        <p:spPr bwMode="auto">
          <a:xfrm>
            <a:off x="4822894" y="3240111"/>
            <a:ext cx="1139211" cy="442486"/>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Segment</a:t>
            </a:r>
          </a:p>
        </p:txBody>
      </p:sp>
      <p:sp>
        <p:nvSpPr>
          <p:cNvPr id="34" name="矩形 98">
            <a:extLst>
              <a:ext uri="{FF2B5EF4-FFF2-40B4-BE49-F238E27FC236}">
                <a16:creationId xmlns:a16="http://schemas.microsoft.com/office/drawing/2014/main" id="{4FB93E8C-E9DE-D444-8958-5CD0D464305B}"/>
              </a:ext>
            </a:extLst>
          </p:cNvPr>
          <p:cNvSpPr/>
          <p:nvPr/>
        </p:nvSpPr>
        <p:spPr bwMode="auto">
          <a:xfrm>
            <a:off x="6590294" y="3240111"/>
            <a:ext cx="1139211" cy="442486"/>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Segment</a:t>
            </a:r>
          </a:p>
        </p:txBody>
      </p:sp>
      <p:sp>
        <p:nvSpPr>
          <p:cNvPr id="35" name="矩形 98">
            <a:extLst>
              <a:ext uri="{FF2B5EF4-FFF2-40B4-BE49-F238E27FC236}">
                <a16:creationId xmlns:a16="http://schemas.microsoft.com/office/drawing/2014/main" id="{1F87BCB6-0CB5-F14A-BE97-19770B7C98DB}"/>
              </a:ext>
            </a:extLst>
          </p:cNvPr>
          <p:cNvSpPr/>
          <p:nvPr/>
        </p:nvSpPr>
        <p:spPr bwMode="auto">
          <a:xfrm>
            <a:off x="6708305" y="4492671"/>
            <a:ext cx="2122365"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Caching</a:t>
            </a:r>
          </a:p>
        </p:txBody>
      </p:sp>
      <p:sp>
        <p:nvSpPr>
          <p:cNvPr id="36" name="矩形 98">
            <a:extLst>
              <a:ext uri="{FF2B5EF4-FFF2-40B4-BE49-F238E27FC236}">
                <a16:creationId xmlns:a16="http://schemas.microsoft.com/office/drawing/2014/main" id="{C44ABAC1-AAE2-D445-9D85-ABF0845729F3}"/>
              </a:ext>
            </a:extLst>
          </p:cNvPr>
          <p:cNvSpPr/>
          <p:nvPr/>
        </p:nvSpPr>
        <p:spPr bwMode="auto">
          <a:xfrm>
            <a:off x="6708305" y="4863859"/>
            <a:ext cx="1394730" cy="371188"/>
          </a:xfrm>
          <a:prstGeom prst="rect">
            <a:avLst/>
          </a:prstGeom>
          <a:solidFill>
            <a:srgbClr val="84D0A2"/>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Read</a:t>
            </a:r>
          </a:p>
        </p:txBody>
      </p:sp>
      <p:sp>
        <p:nvSpPr>
          <p:cNvPr id="38" name="TextBox 37">
            <a:extLst>
              <a:ext uri="{FF2B5EF4-FFF2-40B4-BE49-F238E27FC236}">
                <a16:creationId xmlns:a16="http://schemas.microsoft.com/office/drawing/2014/main" id="{F123EB2E-3007-E146-A98E-CD9D65159094}"/>
              </a:ext>
            </a:extLst>
          </p:cNvPr>
          <p:cNvSpPr txBox="1"/>
          <p:nvPr/>
        </p:nvSpPr>
        <p:spPr>
          <a:xfrm>
            <a:off x="8878683" y="4899073"/>
            <a:ext cx="988925" cy="369332"/>
          </a:xfrm>
          <a:prstGeom prst="rect">
            <a:avLst/>
          </a:prstGeom>
          <a:noFill/>
        </p:spPr>
        <p:txBody>
          <a:bodyPr wrap="none" rtlCol="0">
            <a:spAutoFit/>
          </a:bodyPr>
          <a:lstStyle/>
          <a:p>
            <a:r>
              <a:rPr lang="en-US"/>
              <a:t>Memory</a:t>
            </a:r>
          </a:p>
        </p:txBody>
      </p:sp>
      <p:sp>
        <p:nvSpPr>
          <p:cNvPr id="39" name="矩形 98">
            <a:extLst>
              <a:ext uri="{FF2B5EF4-FFF2-40B4-BE49-F238E27FC236}">
                <a16:creationId xmlns:a16="http://schemas.microsoft.com/office/drawing/2014/main" id="{0B0893FD-BB7E-5542-8446-96289E7B3247}"/>
              </a:ext>
            </a:extLst>
          </p:cNvPr>
          <p:cNvSpPr/>
          <p:nvPr/>
        </p:nvSpPr>
        <p:spPr bwMode="auto">
          <a:xfrm>
            <a:off x="6708305" y="5235047"/>
            <a:ext cx="1394730" cy="371188"/>
          </a:xfrm>
          <a:prstGeom prst="rect">
            <a:avLst/>
          </a:prstGeom>
          <a:solidFill>
            <a:srgbClr val="0070C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Read</a:t>
            </a:r>
          </a:p>
        </p:txBody>
      </p:sp>
      <p:sp>
        <p:nvSpPr>
          <p:cNvPr id="40" name="矩形 98">
            <a:extLst>
              <a:ext uri="{FF2B5EF4-FFF2-40B4-BE49-F238E27FC236}">
                <a16:creationId xmlns:a16="http://schemas.microsoft.com/office/drawing/2014/main" id="{54DF15E3-2428-C041-888E-54A68E3BE0D0}"/>
              </a:ext>
            </a:extLst>
          </p:cNvPr>
          <p:cNvSpPr/>
          <p:nvPr/>
        </p:nvSpPr>
        <p:spPr bwMode="auto">
          <a:xfrm>
            <a:off x="8103035" y="5235047"/>
            <a:ext cx="727635" cy="371188"/>
          </a:xfrm>
          <a:prstGeom prst="rect">
            <a:avLst/>
          </a:prstGeom>
          <a:solidFill>
            <a:srgbClr val="0070C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Write</a:t>
            </a:r>
          </a:p>
        </p:txBody>
      </p:sp>
      <p:sp>
        <p:nvSpPr>
          <p:cNvPr id="41" name="TextBox 40">
            <a:extLst>
              <a:ext uri="{FF2B5EF4-FFF2-40B4-BE49-F238E27FC236}">
                <a16:creationId xmlns:a16="http://schemas.microsoft.com/office/drawing/2014/main" id="{967A6088-7221-1D46-8212-37CE29D8DE37}"/>
              </a:ext>
            </a:extLst>
          </p:cNvPr>
          <p:cNvSpPr txBox="1"/>
          <p:nvPr/>
        </p:nvSpPr>
        <p:spPr>
          <a:xfrm>
            <a:off x="8878683" y="5270261"/>
            <a:ext cx="538930" cy="369332"/>
          </a:xfrm>
          <a:prstGeom prst="rect">
            <a:avLst/>
          </a:prstGeom>
          <a:noFill/>
        </p:spPr>
        <p:txBody>
          <a:bodyPr wrap="none" rtlCol="0">
            <a:spAutoFit/>
          </a:bodyPr>
          <a:lstStyle/>
          <a:p>
            <a:r>
              <a:rPr lang="en-US"/>
              <a:t>SSD</a:t>
            </a:r>
          </a:p>
        </p:txBody>
      </p:sp>
      <p:sp>
        <p:nvSpPr>
          <p:cNvPr id="42" name="矩形 98">
            <a:extLst>
              <a:ext uri="{FF2B5EF4-FFF2-40B4-BE49-F238E27FC236}">
                <a16:creationId xmlns:a16="http://schemas.microsoft.com/office/drawing/2014/main" id="{6AF19F24-69E3-9B4F-AEB9-4603D0CED477}"/>
              </a:ext>
            </a:extLst>
          </p:cNvPr>
          <p:cNvSpPr/>
          <p:nvPr/>
        </p:nvSpPr>
        <p:spPr bwMode="auto">
          <a:xfrm>
            <a:off x="6708306" y="5620769"/>
            <a:ext cx="1394730" cy="371188"/>
          </a:xfrm>
          <a:prstGeom prst="rect">
            <a:avLst/>
          </a:prstGeom>
          <a:solidFill>
            <a:schemeClr val="bg1">
              <a:lumMod val="75000"/>
            </a:schemeClr>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Read</a:t>
            </a:r>
          </a:p>
        </p:txBody>
      </p:sp>
      <p:sp>
        <p:nvSpPr>
          <p:cNvPr id="43" name="TextBox 42">
            <a:extLst>
              <a:ext uri="{FF2B5EF4-FFF2-40B4-BE49-F238E27FC236}">
                <a16:creationId xmlns:a16="http://schemas.microsoft.com/office/drawing/2014/main" id="{9B0F040E-DD7A-0449-8238-70F7086D9200}"/>
              </a:ext>
            </a:extLst>
          </p:cNvPr>
          <p:cNvSpPr txBox="1"/>
          <p:nvPr/>
        </p:nvSpPr>
        <p:spPr>
          <a:xfrm>
            <a:off x="8878684" y="5633929"/>
            <a:ext cx="614271" cy="369332"/>
          </a:xfrm>
          <a:prstGeom prst="rect">
            <a:avLst/>
          </a:prstGeom>
          <a:noFill/>
        </p:spPr>
        <p:txBody>
          <a:bodyPr wrap="none" rtlCol="0">
            <a:spAutoFit/>
          </a:bodyPr>
          <a:lstStyle/>
          <a:p>
            <a:r>
              <a:rPr lang="en-US"/>
              <a:t>HDD</a:t>
            </a:r>
          </a:p>
        </p:txBody>
      </p:sp>
      <p:cxnSp>
        <p:nvCxnSpPr>
          <p:cNvPr id="46" name="直接箭头连接符 418">
            <a:extLst>
              <a:ext uri="{FF2B5EF4-FFF2-40B4-BE49-F238E27FC236}">
                <a16:creationId xmlns:a16="http://schemas.microsoft.com/office/drawing/2014/main" id="{07932ADA-ABC2-6541-A3EB-C45EA969B666}"/>
              </a:ext>
            </a:extLst>
          </p:cNvPr>
          <p:cNvCxnSpPr>
            <a:cxnSpLocks/>
            <a:stCxn id="31" idx="2"/>
          </p:cNvCxnSpPr>
          <p:nvPr/>
        </p:nvCxnSpPr>
        <p:spPr bwMode="auto">
          <a:xfrm flipH="1">
            <a:off x="2300625" y="3682597"/>
            <a:ext cx="1952664" cy="744706"/>
          </a:xfrm>
          <a:prstGeom prst="straightConnector1">
            <a:avLst/>
          </a:prstGeom>
          <a:noFill/>
          <a:ln w="38100" cap="flat" cmpd="sng" algn="ctr">
            <a:solidFill>
              <a:schemeClr val="bg1">
                <a:lumMod val="75000"/>
              </a:schemeClr>
            </a:solidFill>
            <a:prstDash val="solid"/>
            <a:round/>
            <a:headEnd type="none" w="med" len="med"/>
            <a:tailEnd type="triangle"/>
          </a:ln>
          <a:effectLst/>
        </p:spPr>
      </p:cxnSp>
      <p:cxnSp>
        <p:nvCxnSpPr>
          <p:cNvPr id="48" name="直接箭头连接符 418">
            <a:extLst>
              <a:ext uri="{FF2B5EF4-FFF2-40B4-BE49-F238E27FC236}">
                <a16:creationId xmlns:a16="http://schemas.microsoft.com/office/drawing/2014/main" id="{2998207E-7997-CE4B-8A62-01FBA3EDC46C}"/>
              </a:ext>
            </a:extLst>
          </p:cNvPr>
          <p:cNvCxnSpPr>
            <a:cxnSpLocks/>
            <a:stCxn id="34" idx="2"/>
          </p:cNvCxnSpPr>
          <p:nvPr/>
        </p:nvCxnSpPr>
        <p:spPr bwMode="auto">
          <a:xfrm>
            <a:off x="7159900" y="3682597"/>
            <a:ext cx="609588" cy="810074"/>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57" name="TextBox 56">
            <a:extLst>
              <a:ext uri="{FF2B5EF4-FFF2-40B4-BE49-F238E27FC236}">
                <a16:creationId xmlns:a16="http://schemas.microsoft.com/office/drawing/2014/main" id="{1894E724-7056-1149-BD59-15A935F3440B}"/>
              </a:ext>
            </a:extLst>
          </p:cNvPr>
          <p:cNvSpPr txBox="1"/>
          <p:nvPr/>
        </p:nvSpPr>
        <p:spPr>
          <a:xfrm>
            <a:off x="1430159" y="4030542"/>
            <a:ext cx="1798954" cy="369332"/>
          </a:xfrm>
          <a:prstGeom prst="rect">
            <a:avLst/>
          </a:prstGeom>
          <a:noFill/>
        </p:spPr>
        <p:txBody>
          <a:bodyPr wrap="none" rtlCol="0">
            <a:spAutoFit/>
          </a:bodyPr>
          <a:lstStyle/>
          <a:p>
            <a:r>
              <a:rPr lang="en-US"/>
              <a:t>Persistence Layer</a:t>
            </a:r>
          </a:p>
        </p:txBody>
      </p:sp>
      <p:sp>
        <p:nvSpPr>
          <p:cNvPr id="58" name="TextBox 57">
            <a:extLst>
              <a:ext uri="{FF2B5EF4-FFF2-40B4-BE49-F238E27FC236}">
                <a16:creationId xmlns:a16="http://schemas.microsoft.com/office/drawing/2014/main" id="{F93FA80B-86F1-FB4A-88F7-8377EFCA8271}"/>
              </a:ext>
            </a:extLst>
          </p:cNvPr>
          <p:cNvSpPr txBox="1"/>
          <p:nvPr/>
        </p:nvSpPr>
        <p:spPr>
          <a:xfrm>
            <a:off x="6711271" y="4088742"/>
            <a:ext cx="1798954" cy="369332"/>
          </a:xfrm>
          <a:prstGeom prst="rect">
            <a:avLst/>
          </a:prstGeom>
          <a:noFill/>
        </p:spPr>
        <p:txBody>
          <a:bodyPr wrap="none" rtlCol="0">
            <a:spAutoFit/>
          </a:bodyPr>
          <a:lstStyle/>
          <a:p>
            <a:r>
              <a:rPr lang="en-US"/>
              <a:t>Persistence Layer</a:t>
            </a:r>
          </a:p>
        </p:txBody>
      </p:sp>
      <p:sp>
        <p:nvSpPr>
          <p:cNvPr id="47" name="矩形 98">
            <a:extLst>
              <a:ext uri="{FF2B5EF4-FFF2-40B4-BE49-F238E27FC236}">
                <a16:creationId xmlns:a16="http://schemas.microsoft.com/office/drawing/2014/main" id="{B03F6E78-BA20-0343-9C04-6252D72EFCAA}"/>
              </a:ext>
            </a:extLst>
          </p:cNvPr>
          <p:cNvSpPr/>
          <p:nvPr/>
        </p:nvSpPr>
        <p:spPr bwMode="auto">
          <a:xfrm>
            <a:off x="4586025" y="2524746"/>
            <a:ext cx="1139210" cy="31944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err="1">
                <a:solidFill>
                  <a:srgbClr val="FFFFFF"/>
                </a:solidFill>
                <a:latin typeface="Arial" panose="020B0604020202020204" pitchFamily="34" charset="0"/>
                <a:ea typeface="微软雅黑" panose="020B0503020204020204" pitchFamily="34" charset="-122"/>
                <a:cs typeface="Arial" panose="020B0604020202020204" pitchFamily="34" charset="0"/>
              </a:rPr>
              <a:t>MetaData</a:t>
            </a:r>
            <a:endPar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矩形 98">
            <a:extLst>
              <a:ext uri="{FF2B5EF4-FFF2-40B4-BE49-F238E27FC236}">
                <a16:creationId xmlns:a16="http://schemas.microsoft.com/office/drawing/2014/main" id="{500F2C99-58DD-0244-9B70-73FB0C69B5B3}"/>
              </a:ext>
            </a:extLst>
          </p:cNvPr>
          <p:cNvSpPr/>
          <p:nvPr/>
        </p:nvSpPr>
        <p:spPr bwMode="auto">
          <a:xfrm>
            <a:off x="5725235" y="2524746"/>
            <a:ext cx="983070" cy="31944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Data</a:t>
            </a:r>
          </a:p>
        </p:txBody>
      </p:sp>
      <p:cxnSp>
        <p:nvCxnSpPr>
          <p:cNvPr id="50" name="直接箭头连接符 418">
            <a:extLst>
              <a:ext uri="{FF2B5EF4-FFF2-40B4-BE49-F238E27FC236}">
                <a16:creationId xmlns:a16="http://schemas.microsoft.com/office/drawing/2014/main" id="{934F4ED6-DEC0-954F-A682-62CCCA08DF89}"/>
              </a:ext>
            </a:extLst>
          </p:cNvPr>
          <p:cNvCxnSpPr>
            <a:cxnSpLocks/>
          </p:cNvCxnSpPr>
          <p:nvPr/>
        </p:nvCxnSpPr>
        <p:spPr bwMode="auto">
          <a:xfrm flipH="1">
            <a:off x="3679285" y="2859708"/>
            <a:ext cx="2079959" cy="378395"/>
          </a:xfrm>
          <a:prstGeom prst="straightConnector1">
            <a:avLst/>
          </a:prstGeom>
          <a:noFill/>
          <a:ln w="38100" cap="flat" cmpd="sng" algn="ctr">
            <a:solidFill>
              <a:schemeClr val="bg1">
                <a:lumMod val="75000"/>
              </a:schemeClr>
            </a:solidFill>
            <a:prstDash val="solid"/>
            <a:round/>
            <a:headEnd type="none" w="med" len="med"/>
            <a:tailEnd type="triangle"/>
          </a:ln>
          <a:effectLst/>
        </p:spPr>
      </p:cxnSp>
      <p:cxnSp>
        <p:nvCxnSpPr>
          <p:cNvPr id="51" name="直接箭头连接符 418">
            <a:extLst>
              <a:ext uri="{FF2B5EF4-FFF2-40B4-BE49-F238E27FC236}">
                <a16:creationId xmlns:a16="http://schemas.microsoft.com/office/drawing/2014/main" id="{341E9F55-1E9A-9744-93C8-4C11ECE238A3}"/>
              </a:ext>
            </a:extLst>
          </p:cNvPr>
          <p:cNvCxnSpPr>
            <a:cxnSpLocks/>
          </p:cNvCxnSpPr>
          <p:nvPr/>
        </p:nvCxnSpPr>
        <p:spPr bwMode="auto">
          <a:xfrm>
            <a:off x="6708305" y="2851634"/>
            <a:ext cx="1021200" cy="363245"/>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2" name="矩形 98">
            <a:extLst>
              <a:ext uri="{FF2B5EF4-FFF2-40B4-BE49-F238E27FC236}">
                <a16:creationId xmlns:a16="http://schemas.microsoft.com/office/drawing/2014/main" id="{AB1D816F-9E1B-7343-BDD0-1B01FA5C04BC}"/>
              </a:ext>
            </a:extLst>
          </p:cNvPr>
          <p:cNvSpPr/>
          <p:nvPr/>
        </p:nvSpPr>
        <p:spPr bwMode="auto">
          <a:xfrm>
            <a:off x="2623245" y="5543699"/>
            <a:ext cx="738561" cy="360836"/>
          </a:xfrm>
          <a:prstGeom prst="rect">
            <a:avLst/>
          </a:prstGeom>
          <a:solidFill>
            <a:schemeClr val="bg1">
              <a:lumMod val="75000"/>
            </a:schemeClr>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Write</a:t>
            </a:r>
          </a:p>
        </p:txBody>
      </p:sp>
      <p:sp>
        <p:nvSpPr>
          <p:cNvPr id="3" name="矩形 98">
            <a:extLst>
              <a:ext uri="{FF2B5EF4-FFF2-40B4-BE49-F238E27FC236}">
                <a16:creationId xmlns:a16="http://schemas.microsoft.com/office/drawing/2014/main" id="{4B904B3D-B6A8-614D-A0BA-7B46F1E7A766}"/>
              </a:ext>
            </a:extLst>
          </p:cNvPr>
          <p:cNvSpPr/>
          <p:nvPr/>
        </p:nvSpPr>
        <p:spPr bwMode="auto">
          <a:xfrm rot="10800000" flipV="1">
            <a:off x="8103035" y="5609465"/>
            <a:ext cx="727635" cy="382492"/>
          </a:xfrm>
          <a:prstGeom prst="rect">
            <a:avLst/>
          </a:prstGeom>
          <a:solidFill>
            <a:schemeClr val="bg1">
              <a:lumMod val="75000"/>
            </a:schemeClr>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Write</a:t>
            </a:r>
          </a:p>
        </p:txBody>
      </p:sp>
      <p:grpSp>
        <p:nvGrpSpPr>
          <p:cNvPr id="64" name="Group 63">
            <a:extLst>
              <a:ext uri="{FF2B5EF4-FFF2-40B4-BE49-F238E27FC236}">
                <a16:creationId xmlns:a16="http://schemas.microsoft.com/office/drawing/2014/main" id="{3C72C9B6-91AC-CD4F-97E9-67D8411E7BFB}"/>
              </a:ext>
            </a:extLst>
          </p:cNvPr>
          <p:cNvGrpSpPr/>
          <p:nvPr/>
        </p:nvGrpSpPr>
        <p:grpSpPr>
          <a:xfrm>
            <a:off x="-10774" y="6599277"/>
            <a:ext cx="5501521" cy="258722"/>
            <a:chOff x="7076475" y="5509943"/>
            <a:chExt cx="2140710" cy="173577"/>
          </a:xfrm>
        </p:grpSpPr>
        <p:sp>
          <p:nvSpPr>
            <p:cNvPr id="65" name="Rectangle 64">
              <a:extLst>
                <a:ext uri="{FF2B5EF4-FFF2-40B4-BE49-F238E27FC236}">
                  <a16:creationId xmlns:a16="http://schemas.microsoft.com/office/drawing/2014/main" id="{E518701B-7D56-9E4D-BC8B-A1A134CEF94D}"/>
                </a:ext>
              </a:extLst>
            </p:cNvPr>
            <p:cNvSpPr/>
            <p:nvPr/>
          </p:nvSpPr>
          <p:spPr>
            <a:xfrm>
              <a:off x="7076475" y="5510139"/>
              <a:ext cx="468273" cy="173185"/>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66" name="Rectangle 65">
              <a:extLst>
                <a:ext uri="{FF2B5EF4-FFF2-40B4-BE49-F238E27FC236}">
                  <a16:creationId xmlns:a16="http://schemas.microsoft.com/office/drawing/2014/main" id="{1B920EB4-6B88-CD40-8A49-E1CFC49D4165}"/>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67" name="Rectangle 66">
              <a:extLst>
                <a:ext uri="{FF2B5EF4-FFF2-40B4-BE49-F238E27FC236}">
                  <a16:creationId xmlns:a16="http://schemas.microsoft.com/office/drawing/2014/main" id="{E39A4AA9-0C39-5244-B955-6073CE8C1E37}"/>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68" name="Rectangle 67">
              <a:extLst>
                <a:ext uri="{FF2B5EF4-FFF2-40B4-BE49-F238E27FC236}">
                  <a16:creationId xmlns:a16="http://schemas.microsoft.com/office/drawing/2014/main" id="{69737AE9-8709-1547-B9A4-A9DC4E04B4ED}"/>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69" name="Rectangle 68">
              <a:extLst>
                <a:ext uri="{FF2B5EF4-FFF2-40B4-BE49-F238E27FC236}">
                  <a16:creationId xmlns:a16="http://schemas.microsoft.com/office/drawing/2014/main" id="{96AC971B-256D-5E43-8E9E-E591CDCF7960}"/>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035270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3image60288800">
            <a:extLst>
              <a:ext uri="{FF2B5EF4-FFF2-40B4-BE49-F238E27FC236}">
                <a16:creationId xmlns:a16="http://schemas.microsoft.com/office/drawing/2014/main" id="{DAED9368-94C2-0D40-B792-CA378FD81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192" y="923323"/>
            <a:ext cx="9642046" cy="5236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66428E-69E9-084A-B72D-2377B13B9338}"/>
              </a:ext>
            </a:extLst>
          </p:cNvPr>
          <p:cNvSpPr/>
          <p:nvPr/>
        </p:nvSpPr>
        <p:spPr>
          <a:xfrm>
            <a:off x="3216511" y="298741"/>
            <a:ext cx="5277407" cy="523092"/>
          </a:xfrm>
          <a:prstGeom prst="rect">
            <a:avLst/>
          </a:prstGeom>
        </p:spPr>
        <p:txBody>
          <a:bodyPr wrap="none">
            <a:spAutoFit/>
          </a:bodyPr>
          <a:lstStyle/>
          <a:p>
            <a:r>
              <a:rPr lang="en-US" sz="2799" b="1" err="1">
                <a:solidFill>
                  <a:prstClr val="black"/>
                </a:solidFill>
                <a:latin typeface="Arial" panose="020B0604020202020204" pitchFamily="34" charset="0"/>
                <a:ea typeface="微软雅黑" pitchFamily="34" charset="-122"/>
                <a:cs typeface="+mj-cs"/>
              </a:rPr>
              <a:t>OceanStor</a:t>
            </a:r>
            <a:r>
              <a:rPr lang="en-US" sz="2799" b="1">
                <a:solidFill>
                  <a:prstClr val="black"/>
                </a:solidFill>
                <a:latin typeface="Arial" panose="020B0604020202020204" pitchFamily="34" charset="0"/>
                <a:ea typeface="微软雅黑" pitchFamily="34" charset="-122"/>
                <a:cs typeface="+mj-cs"/>
              </a:rPr>
              <a:t> 100D DNS Routing</a:t>
            </a:r>
            <a:endParaRPr lang="en-US"/>
          </a:p>
        </p:txBody>
      </p:sp>
      <p:grpSp>
        <p:nvGrpSpPr>
          <p:cNvPr id="11" name="Group 10">
            <a:extLst>
              <a:ext uri="{FF2B5EF4-FFF2-40B4-BE49-F238E27FC236}">
                <a16:creationId xmlns:a16="http://schemas.microsoft.com/office/drawing/2014/main" id="{EA86395A-0036-C843-8038-416DD502B584}"/>
              </a:ext>
            </a:extLst>
          </p:cNvPr>
          <p:cNvGrpSpPr/>
          <p:nvPr/>
        </p:nvGrpSpPr>
        <p:grpSpPr>
          <a:xfrm>
            <a:off x="0" y="6599277"/>
            <a:ext cx="5501521" cy="258722"/>
            <a:chOff x="7076475" y="5509943"/>
            <a:chExt cx="2140710" cy="173577"/>
          </a:xfrm>
        </p:grpSpPr>
        <p:sp>
          <p:nvSpPr>
            <p:cNvPr id="12" name="Rectangle 11">
              <a:extLst>
                <a:ext uri="{FF2B5EF4-FFF2-40B4-BE49-F238E27FC236}">
                  <a16:creationId xmlns:a16="http://schemas.microsoft.com/office/drawing/2014/main" id="{86A76AF5-C99C-584B-9C4E-6728C9FE1CA7}"/>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3" name="Rectangle 12">
              <a:extLst>
                <a:ext uri="{FF2B5EF4-FFF2-40B4-BE49-F238E27FC236}">
                  <a16:creationId xmlns:a16="http://schemas.microsoft.com/office/drawing/2014/main" id="{FFEC7823-66BB-6B42-9655-3B63DD449AC1}"/>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14" name="Rectangle 13">
              <a:extLst>
                <a:ext uri="{FF2B5EF4-FFF2-40B4-BE49-F238E27FC236}">
                  <a16:creationId xmlns:a16="http://schemas.microsoft.com/office/drawing/2014/main" id="{93760CC0-6C7E-0D4F-B75A-B79AFA723C8C}"/>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5" name="Rectangle 14">
              <a:extLst>
                <a:ext uri="{FF2B5EF4-FFF2-40B4-BE49-F238E27FC236}">
                  <a16:creationId xmlns:a16="http://schemas.microsoft.com/office/drawing/2014/main" id="{0361EE8F-718B-3D47-9EE4-3FCD4C4711CC}"/>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16" name="Rectangle 15">
              <a:extLst>
                <a:ext uri="{FF2B5EF4-FFF2-40B4-BE49-F238E27FC236}">
                  <a16:creationId xmlns:a16="http://schemas.microsoft.com/office/drawing/2014/main" id="{260A074F-B129-BB40-9C46-79B226F8FFC3}"/>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92093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021e943f-4947-4d75-a069-a0814b2fd2d2"/>
          <p:cNvSpPr txBox="1">
            <a:spLocks noChangeArrowheads="1"/>
          </p:cNvSpPr>
          <p:nvPr/>
        </p:nvSpPr>
        <p:spPr>
          <a:xfrm>
            <a:off x="626553" y="549342"/>
            <a:ext cx="11323977" cy="1007141"/>
          </a:xfrm>
          <a:prstGeom prst="rect">
            <a:avLst/>
          </a:prstGeom>
        </p:spPr>
        <p:txBody>
          <a:bodyPr wrap="square">
            <a:noAutofit/>
          </a:bodyPr>
          <a:lstStyle/>
          <a:p>
            <a:pPr marL="457017" indent="-457017" eaLnBrk="0" fontAlgn="ctr" hangingPunct="0">
              <a:lnSpc>
                <a:spcPct val="140000"/>
              </a:lnSpc>
              <a:buClr>
                <a:srgbClr val="777777"/>
              </a:buClr>
              <a:buSzPct val="60000"/>
              <a:defRPr/>
            </a:pPr>
            <a:endParaRPr lang="en-US" altLang="zh-CN" sz="2665" kern="0">
              <a:solidFill>
                <a:srgbClr val="1D1D1A"/>
              </a:solidFill>
              <a:latin typeface="Arial" panose="020B0604020202020204" pitchFamily="34" charset="0"/>
              <a:ea typeface="微软雅黑" panose="020B0503020204020204" pitchFamily="34" charset="-122"/>
            </a:endParaRPr>
          </a:p>
        </p:txBody>
      </p:sp>
      <p:sp>
        <p:nvSpPr>
          <p:cNvPr id="99" name="矩形 98"/>
          <p:cNvSpPr/>
          <p:nvPr/>
        </p:nvSpPr>
        <p:spPr bwMode="auto">
          <a:xfrm>
            <a:off x="1325437" y="1597719"/>
            <a:ext cx="3149268"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sz="1269">
                <a:solidFill>
                  <a:srgbClr val="FFFFFF"/>
                </a:solidFill>
                <a:latin typeface="Arial" panose="020B0604020202020204" pitchFamily="34" charset="0"/>
              </a:rPr>
              <a:t>A, AA, AB, ABA, ABB, ............, ZZZ</a:t>
            </a:r>
            <a:endPar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39" name="肘形连接符 119"/>
          <p:cNvCxnSpPr>
            <a:cxnSpLocks noChangeShapeType="1"/>
          </p:cNvCxnSpPr>
          <p:nvPr/>
        </p:nvCxnSpPr>
        <p:spPr bwMode="auto">
          <a:xfrm flipV="1">
            <a:off x="1581912" y="3366674"/>
            <a:ext cx="0" cy="464637"/>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140" name="肘形连接符 119"/>
          <p:cNvCxnSpPr>
            <a:cxnSpLocks noChangeShapeType="1"/>
          </p:cNvCxnSpPr>
          <p:nvPr/>
        </p:nvCxnSpPr>
        <p:spPr bwMode="auto">
          <a:xfrm flipV="1">
            <a:off x="2846417" y="3366674"/>
            <a:ext cx="0" cy="464637"/>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141" name="肘形连接符 119"/>
          <p:cNvCxnSpPr>
            <a:cxnSpLocks noChangeShapeType="1"/>
          </p:cNvCxnSpPr>
          <p:nvPr/>
        </p:nvCxnSpPr>
        <p:spPr bwMode="auto">
          <a:xfrm flipV="1">
            <a:off x="4110922" y="3366674"/>
            <a:ext cx="0" cy="464637"/>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68" name="肘形连接符 119"/>
          <p:cNvCxnSpPr>
            <a:cxnSpLocks noChangeShapeType="1"/>
          </p:cNvCxnSpPr>
          <p:nvPr/>
        </p:nvCxnSpPr>
        <p:spPr bwMode="auto">
          <a:xfrm flipV="1">
            <a:off x="4431305" y="3348773"/>
            <a:ext cx="0" cy="48253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sp>
        <p:nvSpPr>
          <p:cNvPr id="271" name="文本框 270"/>
          <p:cNvSpPr txBox="1"/>
          <p:nvPr/>
        </p:nvSpPr>
        <p:spPr>
          <a:xfrm>
            <a:off x="1712418" y="3911913"/>
            <a:ext cx="1051213" cy="307586"/>
          </a:xfrm>
          <a:prstGeom prst="rect">
            <a:avLst/>
          </a:prstGeom>
          <a:noFill/>
        </p:spPr>
        <p:txBody>
          <a:bodyPr wrap="square" rtlCol="0">
            <a:noAutofit/>
          </a:bodyPr>
          <a:lstStyle/>
          <a:p>
            <a:pPr algn="ctr" fontAlgn="ctr"/>
            <a:r>
              <a:rPr lang="en-US" sz="1399">
                <a:solidFill>
                  <a:srgbClr val="1D1D1A"/>
                </a:solidFill>
                <a:latin typeface="Arial" panose="020B0604020202020204" pitchFamily="34" charset="0"/>
              </a:rPr>
              <a:t>Node 2</a:t>
            </a:r>
          </a:p>
        </p:txBody>
      </p:sp>
      <p:sp>
        <p:nvSpPr>
          <p:cNvPr id="272" name="文本框 271"/>
          <p:cNvSpPr txBox="1"/>
          <p:nvPr/>
        </p:nvSpPr>
        <p:spPr>
          <a:xfrm>
            <a:off x="2968169" y="3915703"/>
            <a:ext cx="1051213" cy="307586"/>
          </a:xfrm>
          <a:prstGeom prst="rect">
            <a:avLst/>
          </a:prstGeom>
          <a:noFill/>
        </p:spPr>
        <p:txBody>
          <a:bodyPr wrap="square" rtlCol="0">
            <a:noAutofit/>
          </a:bodyPr>
          <a:lstStyle/>
          <a:p>
            <a:pPr algn="ctr" fontAlgn="ctr"/>
            <a:r>
              <a:rPr lang="en-US" sz="1399">
                <a:solidFill>
                  <a:srgbClr val="1D1D1A"/>
                </a:solidFill>
                <a:latin typeface="Arial" panose="020B0604020202020204" pitchFamily="34" charset="0"/>
              </a:rPr>
              <a:t>Node 3</a:t>
            </a:r>
          </a:p>
        </p:txBody>
      </p:sp>
      <p:sp>
        <p:nvSpPr>
          <p:cNvPr id="273" name="文本框 272"/>
          <p:cNvSpPr txBox="1"/>
          <p:nvPr/>
        </p:nvSpPr>
        <p:spPr>
          <a:xfrm>
            <a:off x="4502311" y="3912252"/>
            <a:ext cx="1051213" cy="307586"/>
          </a:xfrm>
          <a:prstGeom prst="rect">
            <a:avLst/>
          </a:prstGeom>
          <a:noFill/>
        </p:spPr>
        <p:txBody>
          <a:bodyPr wrap="square" rtlCol="0">
            <a:noAutofit/>
          </a:bodyPr>
          <a:lstStyle/>
          <a:p>
            <a:pPr algn="ctr" fontAlgn="ctr"/>
            <a:r>
              <a:rPr lang="en-US" sz="1399">
                <a:solidFill>
                  <a:srgbClr val="1D1D1A"/>
                </a:solidFill>
                <a:latin typeface="Arial" panose="020B0604020202020204" pitchFamily="34" charset="0"/>
              </a:rPr>
              <a:t>Node n</a:t>
            </a:r>
          </a:p>
        </p:txBody>
      </p:sp>
      <p:cxnSp>
        <p:nvCxnSpPr>
          <p:cNvPr id="281" name="直接箭头连接符 280"/>
          <p:cNvCxnSpPr/>
          <p:nvPr/>
        </p:nvCxnSpPr>
        <p:spPr bwMode="auto">
          <a:xfrm flipH="1">
            <a:off x="983968" y="1918587"/>
            <a:ext cx="805985" cy="1459823"/>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300" name="文本框 299"/>
          <p:cNvSpPr txBox="1"/>
          <p:nvPr/>
        </p:nvSpPr>
        <p:spPr>
          <a:xfrm>
            <a:off x="317408" y="3911913"/>
            <a:ext cx="1254395" cy="307586"/>
          </a:xfrm>
          <a:prstGeom prst="rect">
            <a:avLst/>
          </a:prstGeom>
          <a:noFill/>
        </p:spPr>
        <p:txBody>
          <a:bodyPr wrap="square" rtlCol="0">
            <a:noAutofit/>
          </a:bodyPr>
          <a:lstStyle/>
          <a:p>
            <a:pPr algn="ctr" fontAlgn="ctr"/>
            <a:r>
              <a:rPr lang="en-US" sz="1399">
                <a:solidFill>
                  <a:srgbClr val="1D1D1A"/>
                </a:solidFill>
                <a:latin typeface="Arial" panose="020B0604020202020204" pitchFamily="34" charset="0"/>
              </a:rPr>
              <a:t>Node 1</a:t>
            </a:r>
          </a:p>
        </p:txBody>
      </p:sp>
      <p:sp>
        <p:nvSpPr>
          <p:cNvPr id="301" name="文本框 300"/>
          <p:cNvSpPr txBox="1"/>
          <p:nvPr/>
        </p:nvSpPr>
        <p:spPr>
          <a:xfrm>
            <a:off x="4007784" y="3363259"/>
            <a:ext cx="525568" cy="369103"/>
          </a:xfrm>
          <a:prstGeom prst="rect">
            <a:avLst/>
          </a:prstGeom>
          <a:noFill/>
        </p:spPr>
        <p:txBody>
          <a:bodyPr wrap="square" rtlCol="0">
            <a:noAutofit/>
          </a:bodyPr>
          <a:lstStyle/>
          <a:p>
            <a:pPr algn="ctr" fontAlgn="ctr"/>
            <a:r>
              <a:rPr lang="en-US" sz="1799">
                <a:solidFill>
                  <a:srgbClr val="1D1D1A"/>
                </a:solidFill>
                <a:latin typeface="Arial" panose="020B0604020202020204" pitchFamily="34" charset="0"/>
              </a:rPr>
              <a:t>…</a:t>
            </a:r>
          </a:p>
        </p:txBody>
      </p:sp>
      <p:sp>
        <p:nvSpPr>
          <p:cNvPr id="303" name="文本框 302"/>
          <p:cNvSpPr txBox="1"/>
          <p:nvPr/>
        </p:nvSpPr>
        <p:spPr>
          <a:xfrm>
            <a:off x="410400" y="1039495"/>
            <a:ext cx="5028391" cy="399861"/>
          </a:xfrm>
          <a:prstGeom prst="rect">
            <a:avLst/>
          </a:prstGeom>
          <a:noFill/>
        </p:spPr>
        <p:txBody>
          <a:bodyPr wrap="square" rtlCol="0">
            <a:noAutofit/>
          </a:bodyPr>
          <a:lstStyle/>
          <a:p>
            <a:pPr algn="ctr" fontAlgn="ctr"/>
            <a:r>
              <a:rPr lang="en-US" sz="1999">
                <a:solidFill>
                  <a:srgbClr val="1D1D1A"/>
                </a:solidFill>
                <a:latin typeface="Arial" panose="020B0604020202020204" pitchFamily="34" charset="0"/>
              </a:rPr>
              <a:t>Metadata Routing</a:t>
            </a:r>
            <a:endParaRPr lang="en-US" sz="1999" b="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321" name="文本框 320"/>
          <p:cNvSpPr txBox="1"/>
          <p:nvPr/>
        </p:nvSpPr>
        <p:spPr>
          <a:xfrm>
            <a:off x="447018" y="4709471"/>
            <a:ext cx="5393822" cy="784524"/>
          </a:xfrm>
          <a:prstGeom prst="rect">
            <a:avLst/>
          </a:prstGeom>
          <a:noFill/>
        </p:spPr>
        <p:txBody>
          <a:bodyPr wrap="square" rtlCol="0">
            <a:noAutofit/>
          </a:bodyPr>
          <a:lstStyle/>
          <a:p>
            <a:pPr marL="228509" indent="-228509" fontAlgn="ctr"/>
            <a:r>
              <a:rPr lang="en-US" sz="1499">
                <a:solidFill>
                  <a:srgbClr val="1D1D1A"/>
                </a:solidFill>
                <a:latin typeface="Arial" panose="020B0604020202020204" pitchFamily="34" charset="0"/>
              </a:rPr>
              <a:t>1. Metadata is evenly distributed in lexicographic order + range partitioning mode. Metadata is cached to SSDs.</a:t>
            </a:r>
            <a:endParaRPr lang="en-US" sz="14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p:cNvSpPr/>
          <p:nvPr/>
        </p:nvSpPr>
        <p:spPr>
          <a:xfrm>
            <a:off x="1492790" y="1656264"/>
            <a:ext cx="575706" cy="233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414" name="矩形 413"/>
          <p:cNvSpPr/>
          <p:nvPr/>
        </p:nvSpPr>
        <p:spPr>
          <a:xfrm>
            <a:off x="2155895" y="1653001"/>
            <a:ext cx="575706" cy="233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15" name="直接箭头连接符 414"/>
          <p:cNvCxnSpPr/>
          <p:nvPr/>
        </p:nvCxnSpPr>
        <p:spPr bwMode="auto">
          <a:xfrm flipH="1">
            <a:off x="2217626" y="1911763"/>
            <a:ext cx="281132" cy="1440577"/>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416" name="矩形 415"/>
          <p:cNvSpPr/>
          <p:nvPr/>
        </p:nvSpPr>
        <p:spPr>
          <a:xfrm>
            <a:off x="2818999" y="1654499"/>
            <a:ext cx="575706" cy="233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17" name="直接箭头连接符 416"/>
          <p:cNvCxnSpPr/>
          <p:nvPr/>
        </p:nvCxnSpPr>
        <p:spPr bwMode="auto">
          <a:xfrm>
            <a:off x="3153523" y="1903074"/>
            <a:ext cx="311705" cy="1494580"/>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418" name="矩形 417"/>
          <p:cNvSpPr/>
          <p:nvPr/>
        </p:nvSpPr>
        <p:spPr>
          <a:xfrm>
            <a:off x="3709267" y="1665782"/>
            <a:ext cx="575706" cy="233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19" name="直接箭头连接符 418"/>
          <p:cNvCxnSpPr/>
          <p:nvPr/>
        </p:nvCxnSpPr>
        <p:spPr bwMode="auto">
          <a:xfrm>
            <a:off x="4043790" y="1914356"/>
            <a:ext cx="1011473" cy="1494242"/>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304" name="文本框 303"/>
          <p:cNvSpPr txBox="1"/>
          <p:nvPr/>
        </p:nvSpPr>
        <p:spPr>
          <a:xfrm>
            <a:off x="410400" y="5387280"/>
            <a:ext cx="5070819" cy="784524"/>
          </a:xfrm>
          <a:prstGeom prst="rect">
            <a:avLst/>
          </a:prstGeom>
          <a:solidFill>
            <a:srgbClr val="00B0F0"/>
          </a:solidFill>
        </p:spPr>
        <p:txBody>
          <a:bodyPr wrap="square" rtlCol="0">
            <a:noAutofit/>
          </a:bodyPr>
          <a:lstStyle/>
          <a:p>
            <a:pPr marL="285636" indent="-285636" fontAlgn="ctr">
              <a:buFont typeface="Arial" panose="020B0604020202020204" pitchFamily="34" charset="0"/>
              <a:buChar char="•"/>
            </a:pPr>
            <a:r>
              <a:rPr lang="en-US" sz="1499">
                <a:solidFill>
                  <a:srgbClr val="FFFFFF"/>
                </a:solidFill>
                <a:latin typeface="Arial" panose="020B0604020202020204" pitchFamily="34" charset="0"/>
              </a:rPr>
              <a:t>You can locate the node where the metadata index resides based on the bucket name and prefix to quickly search for and traverse metadata.</a:t>
            </a:r>
            <a:endParaRPr lang="en-US" sz="1499">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310" name="Picture 3"/>
          <p:cNvPicPr>
            <a:picLocks noChangeAspect="1" noChangeArrowheads="1"/>
          </p:cNvPicPr>
          <p:nvPr/>
        </p:nvPicPr>
        <p:blipFill>
          <a:blip r:embed="rId3" cstate="print">
            <a:grayscl/>
          </a:blip>
          <a:srcRect/>
          <a:stretch>
            <a:fillRect/>
          </a:stretch>
        </p:blipFill>
        <p:spPr bwMode="auto">
          <a:xfrm>
            <a:off x="619654" y="3497954"/>
            <a:ext cx="765440" cy="232673"/>
          </a:xfrm>
          <a:prstGeom prst="rect">
            <a:avLst/>
          </a:prstGeom>
          <a:solidFill>
            <a:srgbClr val="FFFFFF"/>
          </a:solidFill>
          <a:ln w="9525">
            <a:noFill/>
            <a:miter lim="800000"/>
            <a:headEnd/>
            <a:tailEnd/>
          </a:ln>
        </p:spPr>
      </p:pic>
      <p:pic>
        <p:nvPicPr>
          <p:cNvPr id="311" name="Picture 3"/>
          <p:cNvPicPr>
            <a:picLocks noChangeAspect="1" noChangeArrowheads="1"/>
          </p:cNvPicPr>
          <p:nvPr/>
        </p:nvPicPr>
        <p:blipFill>
          <a:blip r:embed="rId3" cstate="print">
            <a:grayscl/>
          </a:blip>
          <a:srcRect/>
          <a:stretch>
            <a:fillRect/>
          </a:stretch>
        </p:blipFill>
        <p:spPr bwMode="auto">
          <a:xfrm>
            <a:off x="1897001" y="3498400"/>
            <a:ext cx="765440" cy="232673"/>
          </a:xfrm>
          <a:prstGeom prst="rect">
            <a:avLst/>
          </a:prstGeom>
          <a:solidFill>
            <a:srgbClr val="FFFFFF"/>
          </a:solidFill>
          <a:ln w="9525">
            <a:noFill/>
            <a:miter lim="800000"/>
            <a:headEnd/>
            <a:tailEnd/>
          </a:ln>
        </p:spPr>
      </p:pic>
      <p:pic>
        <p:nvPicPr>
          <p:cNvPr id="312" name="Picture 3"/>
          <p:cNvPicPr>
            <a:picLocks noChangeAspect="1" noChangeArrowheads="1"/>
          </p:cNvPicPr>
          <p:nvPr/>
        </p:nvPicPr>
        <p:blipFill>
          <a:blip r:embed="rId3" cstate="print">
            <a:grayscl/>
          </a:blip>
          <a:srcRect/>
          <a:stretch>
            <a:fillRect/>
          </a:stretch>
        </p:blipFill>
        <p:spPr bwMode="auto">
          <a:xfrm>
            <a:off x="3162240" y="3498400"/>
            <a:ext cx="765440" cy="232673"/>
          </a:xfrm>
          <a:prstGeom prst="rect">
            <a:avLst/>
          </a:prstGeom>
          <a:solidFill>
            <a:srgbClr val="FFFFFF"/>
          </a:solidFill>
          <a:ln w="9525">
            <a:noFill/>
            <a:miter lim="800000"/>
            <a:headEnd/>
            <a:tailEnd/>
          </a:ln>
        </p:spPr>
      </p:pic>
      <p:pic>
        <p:nvPicPr>
          <p:cNvPr id="313" name="Picture 3"/>
          <p:cNvPicPr>
            <a:picLocks noChangeAspect="1" noChangeArrowheads="1"/>
          </p:cNvPicPr>
          <p:nvPr/>
        </p:nvPicPr>
        <p:blipFill>
          <a:blip r:embed="rId3" cstate="print">
            <a:grayscl/>
          </a:blip>
          <a:srcRect/>
          <a:stretch>
            <a:fillRect/>
          </a:stretch>
        </p:blipFill>
        <p:spPr bwMode="auto">
          <a:xfrm>
            <a:off x="4673351" y="3497954"/>
            <a:ext cx="765440" cy="232673"/>
          </a:xfrm>
          <a:prstGeom prst="rect">
            <a:avLst/>
          </a:prstGeom>
          <a:solidFill>
            <a:srgbClr val="FFFFFF"/>
          </a:solidFill>
          <a:ln w="9525">
            <a:noFill/>
            <a:miter lim="800000"/>
            <a:headEnd/>
            <a:tailEnd/>
          </a:ln>
        </p:spPr>
      </p:pic>
      <p:cxnSp>
        <p:nvCxnSpPr>
          <p:cNvPr id="204" name="肘形连接符 119"/>
          <p:cNvCxnSpPr>
            <a:cxnSpLocks noChangeShapeType="1"/>
          </p:cNvCxnSpPr>
          <p:nvPr/>
        </p:nvCxnSpPr>
        <p:spPr bwMode="auto">
          <a:xfrm flipV="1">
            <a:off x="7771456" y="3597363"/>
            <a:ext cx="0" cy="464637"/>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5" name="肘形连接符 119"/>
          <p:cNvCxnSpPr>
            <a:cxnSpLocks noChangeShapeType="1"/>
          </p:cNvCxnSpPr>
          <p:nvPr/>
        </p:nvCxnSpPr>
        <p:spPr bwMode="auto">
          <a:xfrm flipV="1">
            <a:off x="9035961" y="3597363"/>
            <a:ext cx="0" cy="464637"/>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6" name="肘形连接符 119"/>
          <p:cNvCxnSpPr>
            <a:cxnSpLocks noChangeShapeType="1"/>
          </p:cNvCxnSpPr>
          <p:nvPr/>
        </p:nvCxnSpPr>
        <p:spPr bwMode="auto">
          <a:xfrm flipV="1">
            <a:off x="10300467" y="3597363"/>
            <a:ext cx="0" cy="464637"/>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7" name="肘形连接符 119"/>
          <p:cNvCxnSpPr>
            <a:cxnSpLocks noChangeShapeType="1"/>
          </p:cNvCxnSpPr>
          <p:nvPr/>
        </p:nvCxnSpPr>
        <p:spPr bwMode="auto">
          <a:xfrm flipV="1">
            <a:off x="10620848" y="3579462"/>
            <a:ext cx="0" cy="48253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8" name="肘形连接符 119"/>
          <p:cNvCxnSpPr>
            <a:cxnSpLocks noChangeShapeType="1"/>
          </p:cNvCxnSpPr>
          <p:nvPr/>
        </p:nvCxnSpPr>
        <p:spPr bwMode="auto">
          <a:xfrm flipV="1">
            <a:off x="11844224" y="3604851"/>
            <a:ext cx="0" cy="457149"/>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sp>
        <p:nvSpPr>
          <p:cNvPr id="209" name="文本框 208"/>
          <p:cNvSpPr txBox="1"/>
          <p:nvPr/>
        </p:nvSpPr>
        <p:spPr>
          <a:xfrm>
            <a:off x="6744718" y="4119127"/>
            <a:ext cx="4591826" cy="30758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sz="1399">
                <a:solidFill>
                  <a:srgbClr val="1D1D1A"/>
                </a:solidFill>
                <a:latin typeface="Arial" panose="020B0604020202020204" pitchFamily="34" charset="0"/>
              </a:rPr>
              <a:t>Range Partition</a:t>
            </a:r>
          </a:p>
        </p:txBody>
      </p:sp>
      <p:sp>
        <p:nvSpPr>
          <p:cNvPr id="210" name="文本框 209"/>
          <p:cNvSpPr txBox="1"/>
          <p:nvPr/>
        </p:nvSpPr>
        <p:spPr>
          <a:xfrm>
            <a:off x="7901961" y="3807752"/>
            <a:ext cx="1051213" cy="30758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sz="1399">
                <a:solidFill>
                  <a:srgbClr val="1D1D1A"/>
                </a:solidFill>
                <a:latin typeface="Arial" panose="020B0604020202020204" pitchFamily="34" charset="0"/>
              </a:rPr>
              <a:t>Segment 1</a:t>
            </a:r>
          </a:p>
        </p:txBody>
      </p:sp>
      <p:sp>
        <p:nvSpPr>
          <p:cNvPr id="211" name="文本框 210"/>
          <p:cNvSpPr txBox="1"/>
          <p:nvPr/>
        </p:nvSpPr>
        <p:spPr>
          <a:xfrm>
            <a:off x="9157713" y="3811541"/>
            <a:ext cx="1051213" cy="30758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sz="1399">
                <a:solidFill>
                  <a:srgbClr val="1D1D1A"/>
                </a:solidFill>
                <a:latin typeface="Arial" panose="020B0604020202020204" pitchFamily="34" charset="0"/>
              </a:rPr>
              <a:t>Segment 2</a:t>
            </a:r>
          </a:p>
        </p:txBody>
      </p:sp>
      <p:sp>
        <p:nvSpPr>
          <p:cNvPr id="212" name="文本框 211"/>
          <p:cNvSpPr txBox="1"/>
          <p:nvPr/>
        </p:nvSpPr>
        <p:spPr>
          <a:xfrm>
            <a:off x="10734252" y="3817132"/>
            <a:ext cx="1051213" cy="30758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sz="1399">
                <a:solidFill>
                  <a:srgbClr val="1D1D1A"/>
                </a:solidFill>
                <a:latin typeface="Arial" panose="020B0604020202020204" pitchFamily="34" charset="0"/>
              </a:rPr>
              <a:t>Segment n</a:t>
            </a:r>
          </a:p>
        </p:txBody>
      </p:sp>
      <p:sp>
        <p:nvSpPr>
          <p:cNvPr id="239" name="文本框 238"/>
          <p:cNvSpPr txBox="1"/>
          <p:nvPr/>
        </p:nvSpPr>
        <p:spPr>
          <a:xfrm>
            <a:off x="6632434" y="3850051"/>
            <a:ext cx="1051213" cy="305317"/>
          </a:xfrm>
          <a:prstGeom prst="rect">
            <a:avLst/>
          </a:prstGeom>
          <a:noFill/>
        </p:spPr>
        <p:txBody>
          <a:bodyPr wrap="square" rtlCol="0">
            <a:noAutofit/>
          </a:bodyPr>
          <a:lstStyle/>
          <a:p>
            <a:pPr algn="ctr" fontAlgn="ctr"/>
            <a:r>
              <a:rPr lang="en-US" sz="1399">
                <a:solidFill>
                  <a:srgbClr val="1D1D1A"/>
                </a:solidFill>
                <a:latin typeface="Arial" panose="020B0604020202020204" pitchFamily="34" charset="0"/>
              </a:rPr>
              <a:t>Segment 0</a:t>
            </a:r>
          </a:p>
        </p:txBody>
      </p:sp>
      <p:sp>
        <p:nvSpPr>
          <p:cNvPr id="240" name="文本框 239"/>
          <p:cNvSpPr txBox="1"/>
          <p:nvPr/>
        </p:nvSpPr>
        <p:spPr>
          <a:xfrm>
            <a:off x="10197327" y="3593948"/>
            <a:ext cx="525568" cy="369103"/>
          </a:xfrm>
          <a:prstGeom prst="rect">
            <a:avLst/>
          </a:prstGeom>
          <a:noFill/>
        </p:spPr>
        <p:txBody>
          <a:bodyPr wrap="square" rtlCol="0">
            <a:noAutofit/>
          </a:bodyPr>
          <a:lstStyle/>
          <a:p>
            <a:pPr algn="ctr" fontAlgn="ctr"/>
            <a:r>
              <a:rPr lang="en-US" sz="1799">
                <a:solidFill>
                  <a:srgbClr val="1D1D1A"/>
                </a:solidFill>
                <a:latin typeface="Arial" panose="020B0604020202020204" pitchFamily="34" charset="0"/>
              </a:rPr>
              <a:t>...</a:t>
            </a:r>
          </a:p>
        </p:txBody>
      </p:sp>
      <p:sp>
        <p:nvSpPr>
          <p:cNvPr id="247" name="文本框 246"/>
          <p:cNvSpPr txBox="1"/>
          <p:nvPr/>
        </p:nvSpPr>
        <p:spPr>
          <a:xfrm>
            <a:off x="6242931" y="4527834"/>
            <a:ext cx="5138618" cy="830673"/>
          </a:xfrm>
          <a:prstGeom prst="rect">
            <a:avLst/>
          </a:prstGeom>
          <a:noFill/>
        </p:spPr>
        <p:txBody>
          <a:bodyPr wrap="square" rtlCol="0">
            <a:noAutofit/>
          </a:bodyPr>
          <a:lstStyle/>
          <a:p>
            <a:pPr marL="228509" indent="-228509" fontAlgn="ctr">
              <a:defRPr/>
            </a:pPr>
            <a:r>
              <a:rPr lang="en-US" sz="1599">
                <a:solidFill>
                  <a:srgbClr val="1D1D1A"/>
                </a:solidFill>
                <a:latin typeface="Arial" panose="020B0604020202020204" pitchFamily="34" charset="0"/>
              </a:rPr>
              <a:t>1. Small Objects Aggregation </a:t>
            </a:r>
            <a:endParaRPr lang="en-US" sz="1466">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pic>
        <p:nvPicPr>
          <p:cNvPr id="248" name="Picture 3"/>
          <p:cNvPicPr>
            <a:picLocks noChangeAspect="1" noChangeArrowheads="1"/>
          </p:cNvPicPr>
          <p:nvPr/>
        </p:nvPicPr>
        <p:blipFill>
          <a:blip r:embed="rId3" cstate="print">
            <a:grayscl/>
          </a:blip>
          <a:srcRect/>
          <a:stretch>
            <a:fillRect/>
          </a:stretch>
        </p:blipFill>
        <p:spPr bwMode="auto">
          <a:xfrm>
            <a:off x="6774066" y="3588605"/>
            <a:ext cx="765440" cy="232673"/>
          </a:xfrm>
          <a:prstGeom prst="rect">
            <a:avLst/>
          </a:prstGeom>
          <a:solidFill>
            <a:srgbClr val="FFFFFF"/>
          </a:solidFill>
          <a:ln w="9525">
            <a:noFill/>
            <a:miter lim="800000"/>
            <a:headEnd/>
            <a:tailEnd/>
          </a:ln>
        </p:spPr>
      </p:pic>
      <p:pic>
        <p:nvPicPr>
          <p:cNvPr id="250" name="Picture 3"/>
          <p:cNvPicPr>
            <a:picLocks noChangeAspect="1" noChangeArrowheads="1"/>
          </p:cNvPicPr>
          <p:nvPr/>
        </p:nvPicPr>
        <p:blipFill>
          <a:blip r:embed="rId3" cstate="print">
            <a:grayscl/>
          </a:blip>
          <a:srcRect/>
          <a:stretch>
            <a:fillRect/>
          </a:stretch>
        </p:blipFill>
        <p:spPr bwMode="auto">
          <a:xfrm>
            <a:off x="9316651" y="3589051"/>
            <a:ext cx="765440" cy="232673"/>
          </a:xfrm>
          <a:prstGeom prst="rect">
            <a:avLst/>
          </a:prstGeom>
          <a:solidFill>
            <a:srgbClr val="FFFFFF"/>
          </a:solidFill>
          <a:ln w="9525">
            <a:noFill/>
            <a:miter lim="800000"/>
            <a:headEnd/>
            <a:tailEnd/>
          </a:ln>
        </p:spPr>
      </p:pic>
      <p:pic>
        <p:nvPicPr>
          <p:cNvPr id="251" name="Picture 3"/>
          <p:cNvPicPr>
            <a:picLocks noChangeAspect="1" noChangeArrowheads="1"/>
          </p:cNvPicPr>
          <p:nvPr/>
        </p:nvPicPr>
        <p:blipFill>
          <a:blip r:embed="rId3" cstate="print">
            <a:grayscl/>
          </a:blip>
          <a:srcRect/>
          <a:stretch>
            <a:fillRect/>
          </a:stretch>
        </p:blipFill>
        <p:spPr bwMode="auto">
          <a:xfrm>
            <a:off x="10827762" y="3588605"/>
            <a:ext cx="765440" cy="232673"/>
          </a:xfrm>
          <a:prstGeom prst="rect">
            <a:avLst/>
          </a:prstGeom>
          <a:solidFill>
            <a:srgbClr val="FFFFFF"/>
          </a:solidFill>
          <a:ln w="9525">
            <a:noFill/>
            <a:miter lim="800000"/>
            <a:headEnd/>
            <a:tailEnd/>
          </a:ln>
        </p:spPr>
      </p:pic>
      <p:sp>
        <p:nvSpPr>
          <p:cNvPr id="252" name="文本框 251"/>
          <p:cNvSpPr txBox="1"/>
          <p:nvPr/>
        </p:nvSpPr>
        <p:spPr>
          <a:xfrm>
            <a:off x="6490460" y="5387280"/>
            <a:ext cx="4655488" cy="553782"/>
          </a:xfrm>
          <a:prstGeom prst="rect">
            <a:avLst/>
          </a:prstGeom>
          <a:solidFill>
            <a:srgbClr val="00B0F0"/>
          </a:solidFill>
        </p:spPr>
        <p:txBody>
          <a:bodyPr wrap="square" rtlCol="0">
            <a:noAutofit/>
          </a:bodyPr>
          <a:lstStyle/>
          <a:p>
            <a:pPr marL="285636" indent="-285636" fontAlgn="ctr">
              <a:buFont typeface="Arial" panose="020B0604020202020204" pitchFamily="34" charset="0"/>
              <a:buChar char="•"/>
            </a:pPr>
            <a:r>
              <a:rPr lang="en-US" sz="1499">
                <a:solidFill>
                  <a:srgbClr val="FFFFFF"/>
                </a:solidFill>
                <a:latin typeface="Arial" panose="020B0604020202020204" pitchFamily="34" charset="0"/>
              </a:rPr>
              <a:t>Data is </a:t>
            </a:r>
            <a:r>
              <a:rPr lang="en-US" sz="1499" err="1">
                <a:solidFill>
                  <a:srgbClr val="FFFFFF"/>
                </a:solidFill>
                <a:latin typeface="Arial" panose="020B0604020202020204" pitchFamily="34" charset="0"/>
              </a:rPr>
              <a:t>DHTed</a:t>
            </a:r>
            <a:r>
              <a:rPr lang="en-US" sz="1499">
                <a:solidFill>
                  <a:srgbClr val="FFFFFF"/>
                </a:solidFill>
                <a:latin typeface="Arial" panose="020B0604020202020204" pitchFamily="34" charset="0"/>
              </a:rPr>
              <a:t> to different nodes with EC</a:t>
            </a:r>
            <a:endParaRPr lang="en-US" sz="1499">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3" name="肘形连接符 119"/>
          <p:cNvCxnSpPr>
            <a:cxnSpLocks noChangeShapeType="1"/>
          </p:cNvCxnSpPr>
          <p:nvPr/>
        </p:nvCxnSpPr>
        <p:spPr bwMode="auto">
          <a:xfrm flipV="1">
            <a:off x="5968548" y="834939"/>
            <a:ext cx="0" cy="3899104"/>
          </a:xfrm>
          <a:prstGeom prst="straightConnector1">
            <a:avLst/>
          </a:prstGeom>
          <a:noFill/>
          <a:ln w="0" algn="ctr">
            <a:solidFill>
              <a:srgbClr val="8EB4E3"/>
            </a:solidFill>
            <a:prstDash val="dash"/>
            <a:miter lim="800000"/>
            <a:headEnd type="none" w="med" len="med"/>
            <a:tailEnd type="none" w="med" len="med"/>
          </a:ln>
          <a:extLst>
            <a:ext uri="{909E8E84-426E-40DD-AFC4-6F175D3DCCD1}">
              <a14:hiddenFill xmlns:a14="http://schemas.microsoft.com/office/drawing/2010/main">
                <a:noFill/>
              </a14:hiddenFill>
            </a:ext>
          </a:extLst>
        </p:spPr>
      </p:cxnSp>
      <p:sp>
        <p:nvSpPr>
          <p:cNvPr id="117" name="标题 1"/>
          <p:cNvSpPr txBox="1">
            <a:spLocks/>
          </p:cNvSpPr>
          <p:nvPr/>
        </p:nvSpPr>
        <p:spPr>
          <a:xfrm>
            <a:off x="2731601" y="177442"/>
            <a:ext cx="11485215" cy="481888"/>
          </a:xfrm>
          <a:prstGeom prst="rect">
            <a:avLst/>
          </a:prstGeom>
        </p:spPr>
        <p:txBody>
          <a:bodyPr vert="horz" wrap="square" lIns="0" tIns="45690" rIns="91380" bIns="45690"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ltLang="zh-CN" sz="2799" err="1"/>
              <a:t>OceanStor</a:t>
            </a:r>
            <a:r>
              <a:rPr lang="en-US" altLang="zh-CN" sz="2799"/>
              <a:t> 100D Object Access Routing</a:t>
            </a:r>
          </a:p>
        </p:txBody>
      </p:sp>
      <p:sp>
        <p:nvSpPr>
          <p:cNvPr id="5" name="加号 4"/>
          <p:cNvSpPr/>
          <p:nvPr/>
        </p:nvSpPr>
        <p:spPr>
          <a:xfrm>
            <a:off x="5643466" y="5387280"/>
            <a:ext cx="684747" cy="553782"/>
          </a:xfrm>
          <a:prstGeom prst="mathPlus">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799">
              <a:solidFill>
                <a:srgbClr val="1D1D1A"/>
              </a:solidFill>
              <a:latin typeface="Arial" panose="020B0604020202020204" pitchFamily="34" charset="0"/>
            </a:endParaRPr>
          </a:p>
        </p:txBody>
      </p:sp>
      <p:pic>
        <p:nvPicPr>
          <p:cNvPr id="118" name="Picture 3">
            <a:extLst>
              <a:ext uri="{FF2B5EF4-FFF2-40B4-BE49-F238E27FC236}">
                <a16:creationId xmlns:a16="http://schemas.microsoft.com/office/drawing/2014/main" id="{26AF29FA-40B3-2142-8760-B031134A2605}"/>
              </a:ext>
            </a:extLst>
          </p:cNvPr>
          <p:cNvPicPr>
            <a:picLocks noChangeAspect="1" noChangeArrowheads="1"/>
          </p:cNvPicPr>
          <p:nvPr/>
        </p:nvPicPr>
        <p:blipFill>
          <a:blip r:embed="rId3" cstate="print">
            <a:grayscl/>
          </a:blip>
          <a:srcRect/>
          <a:stretch>
            <a:fillRect/>
          </a:stretch>
        </p:blipFill>
        <p:spPr bwMode="auto">
          <a:xfrm>
            <a:off x="7997105" y="3596794"/>
            <a:ext cx="765440" cy="232673"/>
          </a:xfrm>
          <a:prstGeom prst="rect">
            <a:avLst/>
          </a:prstGeom>
          <a:solidFill>
            <a:srgbClr val="FFFFFF"/>
          </a:solidFill>
          <a:ln w="9525">
            <a:noFill/>
            <a:miter lim="800000"/>
            <a:headEnd/>
            <a:tailEnd/>
          </a:ln>
        </p:spPr>
      </p:pic>
      <p:sp>
        <p:nvSpPr>
          <p:cNvPr id="119" name="矩形 98">
            <a:extLst>
              <a:ext uri="{FF2B5EF4-FFF2-40B4-BE49-F238E27FC236}">
                <a16:creationId xmlns:a16="http://schemas.microsoft.com/office/drawing/2014/main" id="{86E542C8-53C7-1248-BF7C-A4C922A7B7B7}"/>
              </a:ext>
            </a:extLst>
          </p:cNvPr>
          <p:cNvSpPr/>
          <p:nvPr/>
        </p:nvSpPr>
        <p:spPr bwMode="auto">
          <a:xfrm>
            <a:off x="7410491" y="1575711"/>
            <a:ext cx="3149268" cy="371188"/>
          </a:xfrm>
          <a:prstGeom prst="rect">
            <a:avLst/>
          </a:prstGeom>
          <a:solidFill>
            <a:srgbClr val="00B0F0"/>
          </a:solidFill>
          <a:ln w="0" cap="flat" cmpd="sng" algn="ctr">
            <a:solidFill>
              <a:srgbClr val="4F81BD"/>
            </a:solidFill>
            <a:prstDash val="solid"/>
            <a:tailEnd type="arrow"/>
          </a:ln>
          <a:effectLst/>
        </p:spPr>
        <p:txBody>
          <a:bodyPr wrap="square" lIns="87008" tIns="43503" rIns="87008" bIns="43503" anchor="ctr">
            <a:noAutofit/>
          </a:bodyPr>
          <a:lstStyle/>
          <a:p>
            <a:pPr algn="ctr" eaLnBrk="0" fontAlgn="ctr" hangingPunct="0">
              <a:defRPr/>
            </a:pPr>
            <a:r>
              <a:rPr lang="en-US" altLang="zh-CN" sz="1269" kern="0">
                <a:solidFill>
                  <a:srgbClr val="FFFFFF"/>
                </a:solidFill>
                <a:latin typeface="Arial" panose="020B0604020202020204" pitchFamily="34" charset="0"/>
                <a:ea typeface="微软雅黑" panose="020B0503020204020204" pitchFamily="34" charset="-122"/>
                <a:cs typeface="Arial" panose="020B0604020202020204" pitchFamily="34" charset="0"/>
              </a:rPr>
              <a:t>Data</a:t>
            </a:r>
          </a:p>
        </p:txBody>
      </p:sp>
      <p:sp>
        <p:nvSpPr>
          <p:cNvPr id="120" name="文本框 302">
            <a:extLst>
              <a:ext uri="{FF2B5EF4-FFF2-40B4-BE49-F238E27FC236}">
                <a16:creationId xmlns:a16="http://schemas.microsoft.com/office/drawing/2014/main" id="{63A32E8C-D3F9-1A4F-A481-142E1DFD8C80}"/>
              </a:ext>
            </a:extLst>
          </p:cNvPr>
          <p:cNvSpPr txBox="1"/>
          <p:nvPr/>
        </p:nvSpPr>
        <p:spPr>
          <a:xfrm>
            <a:off x="6328213" y="1031230"/>
            <a:ext cx="5028391" cy="399861"/>
          </a:xfrm>
          <a:prstGeom prst="rect">
            <a:avLst/>
          </a:prstGeom>
          <a:noFill/>
        </p:spPr>
        <p:txBody>
          <a:bodyPr wrap="square" rtlCol="0">
            <a:noAutofit/>
          </a:bodyPr>
          <a:lstStyle/>
          <a:p>
            <a:pPr algn="ctr" fontAlgn="ctr"/>
            <a:r>
              <a:rPr lang="en-US" sz="1999">
                <a:solidFill>
                  <a:srgbClr val="1D1D1A"/>
                </a:solidFill>
                <a:latin typeface="Arial" panose="020B0604020202020204" pitchFamily="34" charset="0"/>
              </a:rPr>
              <a:t>Data Routing</a:t>
            </a:r>
            <a:endParaRPr lang="en-US" sz="1999" b="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21" name="直接箭头连接符 414">
            <a:extLst>
              <a:ext uri="{FF2B5EF4-FFF2-40B4-BE49-F238E27FC236}">
                <a16:creationId xmlns:a16="http://schemas.microsoft.com/office/drawing/2014/main" id="{3F41D32A-BF7B-1B45-84AB-042E14AA8EE0}"/>
              </a:ext>
            </a:extLst>
          </p:cNvPr>
          <p:cNvCxnSpPr>
            <a:cxnSpLocks/>
            <a:endCxn id="248" idx="0"/>
          </p:cNvCxnSpPr>
          <p:nvPr/>
        </p:nvCxnSpPr>
        <p:spPr bwMode="auto">
          <a:xfrm flipH="1">
            <a:off x="7156786" y="1952820"/>
            <a:ext cx="659178" cy="1635785"/>
          </a:xfrm>
          <a:prstGeom prst="straightConnector1">
            <a:avLst/>
          </a:prstGeom>
          <a:noFill/>
          <a:ln w="38100" cap="flat" cmpd="sng" algn="ctr">
            <a:solidFill>
              <a:schemeClr val="bg1">
                <a:lumMod val="75000"/>
              </a:schemeClr>
            </a:solidFill>
            <a:prstDash val="solid"/>
            <a:round/>
            <a:headEnd type="none" w="med" len="med"/>
            <a:tailEnd type="triangle"/>
          </a:ln>
          <a:effectLst/>
        </p:spPr>
      </p:cxnSp>
      <p:cxnSp>
        <p:nvCxnSpPr>
          <p:cNvPr id="123" name="直接箭头连接符 414">
            <a:extLst>
              <a:ext uri="{FF2B5EF4-FFF2-40B4-BE49-F238E27FC236}">
                <a16:creationId xmlns:a16="http://schemas.microsoft.com/office/drawing/2014/main" id="{075DB5AB-525F-124A-AFCE-0505E4C4BAAD}"/>
              </a:ext>
            </a:extLst>
          </p:cNvPr>
          <p:cNvCxnSpPr/>
          <p:nvPr/>
        </p:nvCxnSpPr>
        <p:spPr bwMode="auto">
          <a:xfrm flipH="1">
            <a:off x="8425741" y="1990816"/>
            <a:ext cx="281132" cy="1440577"/>
          </a:xfrm>
          <a:prstGeom prst="straightConnector1">
            <a:avLst/>
          </a:prstGeom>
          <a:noFill/>
          <a:ln w="38100" cap="flat" cmpd="sng" algn="ctr">
            <a:solidFill>
              <a:schemeClr val="bg1">
                <a:lumMod val="75000"/>
              </a:schemeClr>
            </a:solidFill>
            <a:prstDash val="solid"/>
            <a:round/>
            <a:headEnd type="none" w="med" len="med"/>
            <a:tailEnd type="triangle"/>
          </a:ln>
          <a:effectLst/>
        </p:spPr>
      </p:cxnSp>
      <p:cxnSp>
        <p:nvCxnSpPr>
          <p:cNvPr id="124" name="直接箭头连接符 416">
            <a:extLst>
              <a:ext uri="{FF2B5EF4-FFF2-40B4-BE49-F238E27FC236}">
                <a16:creationId xmlns:a16="http://schemas.microsoft.com/office/drawing/2014/main" id="{EA4B5614-1661-764C-99C0-EEE54BAB37BE}"/>
              </a:ext>
            </a:extLst>
          </p:cNvPr>
          <p:cNvCxnSpPr/>
          <p:nvPr/>
        </p:nvCxnSpPr>
        <p:spPr bwMode="auto">
          <a:xfrm>
            <a:off x="9468451" y="1978137"/>
            <a:ext cx="311705" cy="1494580"/>
          </a:xfrm>
          <a:prstGeom prst="straightConnector1">
            <a:avLst/>
          </a:prstGeom>
          <a:noFill/>
          <a:ln w="38100" cap="flat" cmpd="sng" algn="ctr">
            <a:solidFill>
              <a:schemeClr val="bg1">
                <a:lumMod val="75000"/>
              </a:schemeClr>
            </a:solidFill>
            <a:prstDash val="solid"/>
            <a:round/>
            <a:headEnd type="none" w="med" len="med"/>
            <a:tailEnd type="triangle"/>
          </a:ln>
          <a:effectLst/>
        </p:spPr>
      </p:cxnSp>
      <p:cxnSp>
        <p:nvCxnSpPr>
          <p:cNvPr id="125" name="直接箭头连接符 418">
            <a:extLst>
              <a:ext uri="{FF2B5EF4-FFF2-40B4-BE49-F238E27FC236}">
                <a16:creationId xmlns:a16="http://schemas.microsoft.com/office/drawing/2014/main" id="{C4F53E1C-6019-F543-B1D1-718734AC0BD6}"/>
              </a:ext>
            </a:extLst>
          </p:cNvPr>
          <p:cNvCxnSpPr/>
          <p:nvPr/>
        </p:nvCxnSpPr>
        <p:spPr bwMode="auto">
          <a:xfrm>
            <a:off x="10245224" y="1968907"/>
            <a:ext cx="1011473" cy="1494242"/>
          </a:xfrm>
          <a:prstGeom prst="straightConnector1">
            <a:avLst/>
          </a:prstGeom>
          <a:noFill/>
          <a:ln w="38100" cap="flat" cmpd="sng" algn="ctr">
            <a:solidFill>
              <a:schemeClr val="bg1">
                <a:lumMod val="75000"/>
              </a:schemeClr>
            </a:solidFill>
            <a:prstDash val="solid"/>
            <a:round/>
            <a:headEnd type="none" w="med" len="med"/>
            <a:tailEnd type="triangle"/>
          </a:ln>
          <a:effectLst/>
        </p:spPr>
      </p:cxnSp>
      <p:grpSp>
        <p:nvGrpSpPr>
          <p:cNvPr id="66" name="Group 65">
            <a:extLst>
              <a:ext uri="{FF2B5EF4-FFF2-40B4-BE49-F238E27FC236}">
                <a16:creationId xmlns:a16="http://schemas.microsoft.com/office/drawing/2014/main" id="{5C597F7D-8BF1-EB43-8827-6BBF6C16B69F}"/>
              </a:ext>
            </a:extLst>
          </p:cNvPr>
          <p:cNvGrpSpPr/>
          <p:nvPr/>
        </p:nvGrpSpPr>
        <p:grpSpPr>
          <a:xfrm>
            <a:off x="0" y="6599277"/>
            <a:ext cx="5501521" cy="258722"/>
            <a:chOff x="7076475" y="5509943"/>
            <a:chExt cx="2140710" cy="173577"/>
          </a:xfrm>
        </p:grpSpPr>
        <p:sp>
          <p:nvSpPr>
            <p:cNvPr id="67" name="Rectangle 66">
              <a:extLst>
                <a:ext uri="{FF2B5EF4-FFF2-40B4-BE49-F238E27FC236}">
                  <a16:creationId xmlns:a16="http://schemas.microsoft.com/office/drawing/2014/main" id="{DAB569E2-58C0-2941-8BCF-E8C247690E10}"/>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68" name="Rectangle 67">
              <a:extLst>
                <a:ext uri="{FF2B5EF4-FFF2-40B4-BE49-F238E27FC236}">
                  <a16:creationId xmlns:a16="http://schemas.microsoft.com/office/drawing/2014/main" id="{90F49DE2-ED27-E040-A8AD-7137A525B87F}"/>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69" name="Rectangle 68">
              <a:extLst>
                <a:ext uri="{FF2B5EF4-FFF2-40B4-BE49-F238E27FC236}">
                  <a16:creationId xmlns:a16="http://schemas.microsoft.com/office/drawing/2014/main" id="{9BA56BFA-0997-D24F-A3DB-4CE3D924FD17}"/>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70" name="Rectangle 69">
              <a:extLst>
                <a:ext uri="{FF2B5EF4-FFF2-40B4-BE49-F238E27FC236}">
                  <a16:creationId xmlns:a16="http://schemas.microsoft.com/office/drawing/2014/main" id="{DBE5C4E8-9A82-3E49-BF17-9DCF788C437C}"/>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71" name="Rectangle 70">
              <a:extLst>
                <a:ext uri="{FF2B5EF4-FFF2-40B4-BE49-F238E27FC236}">
                  <a16:creationId xmlns:a16="http://schemas.microsoft.com/office/drawing/2014/main" id="{4B84A931-D782-6548-94E7-CF263BD42BC6}"/>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399196209"/>
      </p:ext>
    </p:extLst>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randombar(horizontal)">
                                      <p:cBhvr>
                                        <p:cTn id="7" dur="500"/>
                                        <p:tgtEl>
                                          <p:spTgt spid="304"/>
                                        </p:tgtEl>
                                      </p:cBhvr>
                                    </p:animEffect>
                                  </p:childTnLst>
                                </p:cTn>
                              </p:par>
                              <p:par>
                                <p:cTn id="8" presetID="14" presetClass="entr" presetSubtype="1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randombar(horizontal)">
                                      <p:cBhvr>
                                        <p:cTn id="10" dur="500"/>
                                        <p:tgtEl>
                                          <p:spTgt spid="204"/>
                                        </p:tgtEl>
                                      </p:cBhvr>
                                    </p:animEffect>
                                  </p:childTnLst>
                                </p:cTn>
                              </p:par>
                              <p:par>
                                <p:cTn id="11" presetID="14" presetClass="entr" presetSubtype="1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randombar(horizontal)">
                                      <p:cBhvr>
                                        <p:cTn id="13" dur="500"/>
                                        <p:tgtEl>
                                          <p:spTgt spid="205"/>
                                        </p:tgtEl>
                                      </p:cBhvr>
                                    </p:animEffect>
                                  </p:childTnLst>
                                </p:cTn>
                              </p:par>
                              <p:par>
                                <p:cTn id="14" presetID="14" presetClass="entr" presetSubtype="10" fill="hold"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randombar(horizontal)">
                                      <p:cBhvr>
                                        <p:cTn id="16" dur="500"/>
                                        <p:tgtEl>
                                          <p:spTgt spid="206"/>
                                        </p:tgtEl>
                                      </p:cBhvr>
                                    </p:animEffect>
                                  </p:childTnLst>
                                </p:cTn>
                              </p:par>
                              <p:par>
                                <p:cTn id="17" presetID="14" presetClass="entr" presetSubtype="1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randombar(horizontal)">
                                      <p:cBhvr>
                                        <p:cTn id="19" dur="500"/>
                                        <p:tgtEl>
                                          <p:spTgt spid="207"/>
                                        </p:tgtEl>
                                      </p:cBhvr>
                                    </p:animEffect>
                                  </p:childTnLst>
                                </p:cTn>
                              </p:par>
                              <p:par>
                                <p:cTn id="20" presetID="14" presetClass="entr" presetSubtype="10" fill="hold"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randombar(horizontal)">
                                      <p:cBhvr>
                                        <p:cTn id="22" dur="500"/>
                                        <p:tgtEl>
                                          <p:spTgt spid="20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randombar(horizontal)">
                                      <p:cBhvr>
                                        <p:cTn id="25" dur="500"/>
                                        <p:tgtEl>
                                          <p:spTgt spid="20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randombar(horizontal)">
                                      <p:cBhvr>
                                        <p:cTn id="28" dur="500"/>
                                        <p:tgtEl>
                                          <p:spTgt spid="21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randombar(horizontal)">
                                      <p:cBhvr>
                                        <p:cTn id="31" dur="500"/>
                                        <p:tgtEl>
                                          <p:spTgt spid="2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randombar(horizontal)">
                                      <p:cBhvr>
                                        <p:cTn id="34" dur="500"/>
                                        <p:tgtEl>
                                          <p:spTgt spid="2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40"/>
                                        </p:tgtEl>
                                        <p:attrNameLst>
                                          <p:attrName>style.visibility</p:attrName>
                                        </p:attrNameLst>
                                      </p:cBhvr>
                                      <p:to>
                                        <p:strVal val="visible"/>
                                      </p:to>
                                    </p:set>
                                    <p:animEffect transition="in" filter="randombar(horizontal)">
                                      <p:cBhvr>
                                        <p:cTn id="37" dur="500"/>
                                        <p:tgtEl>
                                          <p:spTgt spid="24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randombar(horizontal)">
                                      <p:cBhvr>
                                        <p:cTn id="40" dur="500"/>
                                        <p:tgtEl>
                                          <p:spTgt spid="239"/>
                                        </p:tgtEl>
                                      </p:cBhvr>
                                    </p:animEffect>
                                  </p:childTnLst>
                                </p:cTn>
                              </p:par>
                              <p:par>
                                <p:cTn id="41" presetID="14" presetClass="entr" presetSubtype="10" fill="hold" nodeType="withEffect">
                                  <p:stCondLst>
                                    <p:cond delay="0"/>
                                  </p:stCondLst>
                                  <p:childTnLst>
                                    <p:set>
                                      <p:cBhvr>
                                        <p:cTn id="42" dur="1" fill="hold">
                                          <p:stCondLst>
                                            <p:cond delay="0"/>
                                          </p:stCondLst>
                                        </p:cTn>
                                        <p:tgtEl>
                                          <p:spTgt spid="247">
                                            <p:txEl>
                                              <p:pRg st="0" end="0"/>
                                            </p:txEl>
                                          </p:spTgt>
                                        </p:tgtEl>
                                        <p:attrNameLst>
                                          <p:attrName>style.visibility</p:attrName>
                                        </p:attrNameLst>
                                      </p:cBhvr>
                                      <p:to>
                                        <p:strVal val="visible"/>
                                      </p:to>
                                    </p:set>
                                    <p:animEffect transition="in" filter="randombar(horizontal)">
                                      <p:cBhvr>
                                        <p:cTn id="43" dur="500"/>
                                        <p:tgtEl>
                                          <p:spTgt spid="247">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252"/>
                                        </p:tgtEl>
                                        <p:attrNameLst>
                                          <p:attrName>style.visibility</p:attrName>
                                        </p:attrNameLst>
                                      </p:cBhvr>
                                      <p:to>
                                        <p:strVal val="visible"/>
                                      </p:to>
                                    </p:set>
                                    <p:animEffect transition="in" filter="randombar(horizontal)">
                                      <p:cBhvr>
                                        <p:cTn id="48" dur="500"/>
                                        <p:tgtEl>
                                          <p:spTgt spid="252"/>
                                        </p:tgtEl>
                                      </p:cBhvr>
                                    </p:animEffect>
                                  </p:childTnLst>
                                </p:cTn>
                              </p:par>
                              <p:par>
                                <p:cTn id="49" presetID="14" presetClass="entr" presetSubtype="10" fill="hold" nodeType="withEffect">
                                  <p:stCondLst>
                                    <p:cond delay="0"/>
                                  </p:stCondLst>
                                  <p:childTnLst>
                                    <p:set>
                                      <p:cBhvr>
                                        <p:cTn id="50" dur="1" fill="hold">
                                          <p:stCondLst>
                                            <p:cond delay="0"/>
                                          </p:stCondLst>
                                        </p:cTn>
                                        <p:tgtEl>
                                          <p:spTgt spid="253"/>
                                        </p:tgtEl>
                                        <p:attrNameLst>
                                          <p:attrName>style.visibility</p:attrName>
                                        </p:attrNameLst>
                                      </p:cBhvr>
                                      <p:to>
                                        <p:strVal val="visible"/>
                                      </p:to>
                                    </p:set>
                                    <p:animEffect transition="in" filter="randombar(horizontal)">
                                      <p:cBhvr>
                                        <p:cTn id="51"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P spid="209" grpId="0"/>
      <p:bldP spid="210" grpId="0"/>
      <p:bldP spid="211" grpId="0"/>
      <p:bldP spid="212" grpId="0"/>
      <p:bldP spid="239" grpId="0"/>
      <p:bldP spid="240" grpId="0"/>
      <p:bldP spid="2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134"/>
          <p:cNvSpPr txBox="1"/>
          <p:nvPr/>
        </p:nvSpPr>
        <p:spPr>
          <a:xfrm>
            <a:off x="713568" y="3018073"/>
            <a:ext cx="9268349" cy="807358"/>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defTabSz="914034" fontAlgn="ctr"/>
            <a:r>
              <a:rPr lang="en-US" sz="1599" dirty="0">
                <a:solidFill>
                  <a:prstClr val="black"/>
                </a:solidFill>
                <a:latin typeface="Arial" panose="020B0604020202020204" pitchFamily="34" charset="0"/>
              </a:rPr>
              <a:t>Optimal Disk Performance</a:t>
            </a:r>
          </a:p>
          <a:p>
            <a:pPr defTabSz="914034" fontAlgn="ctr"/>
            <a:r>
              <a:rPr lang="en-US" sz="1599" dirty="0">
                <a:solidFill>
                  <a:prstClr val="black"/>
                </a:solidFill>
                <a:latin typeface="Arial" panose="020B0604020202020204" pitchFamily="34" charset="0"/>
              </a:rPr>
              <a:t>Reducing WA</a:t>
            </a:r>
          </a:p>
          <a:p>
            <a:pPr defTabSz="914034" fontAlgn="ctr"/>
            <a:r>
              <a:rPr lang="en-US" sz="1599" dirty="0">
                <a:solidFill>
                  <a:prstClr val="black"/>
                </a:solidFill>
                <a:latin typeface="Arial" panose="020B0604020202020204" pitchFamily="34" charset="0"/>
              </a:rPr>
              <a:t>Natural Snapshot Support</a:t>
            </a:r>
          </a:p>
          <a:p>
            <a:pPr defTabSz="914034" fontAlgn="ctr"/>
            <a:endParaRPr lang="en-US" sz="1599" dirty="0">
              <a:solidFill>
                <a:prstClr val="black"/>
              </a:solidFill>
              <a:latin typeface="Arial" panose="020B0604020202020204" pitchFamily="34" charset="0"/>
            </a:endParaRPr>
          </a:p>
          <a:p>
            <a:pPr algn="ctr" defTabSz="914034" fontAlgn="ctr"/>
            <a:endParaRPr lang="en-US" altLang="zh-CN" sz="1599" b="1" dirty="0">
              <a:solidFill>
                <a:prstClr val="black"/>
              </a:solidFill>
              <a:latin typeface="Arial" panose="020B0604020202020204" pitchFamily="34" charset="0"/>
              <a:cs typeface="Arial"/>
            </a:endParaRPr>
          </a:p>
        </p:txBody>
      </p:sp>
      <p:graphicFrame>
        <p:nvGraphicFramePr>
          <p:cNvPr id="74" name="表格 142"/>
          <p:cNvGraphicFramePr>
            <a:graphicFrameLocks noGrp="1"/>
          </p:cNvGraphicFramePr>
          <p:nvPr/>
        </p:nvGraphicFramePr>
        <p:xfrm>
          <a:off x="726792" y="1085447"/>
          <a:ext cx="10738419" cy="1614976"/>
        </p:xfrm>
        <a:graphic>
          <a:graphicData uri="http://schemas.openxmlformats.org/drawingml/2006/table">
            <a:tbl>
              <a:tblPr firstRow="1" bandRow="1"/>
              <a:tblGrid>
                <a:gridCol w="1730993">
                  <a:extLst>
                    <a:ext uri="{9D8B030D-6E8A-4147-A177-3AD203B41FA5}">
                      <a16:colId xmlns:a16="http://schemas.microsoft.com/office/drawing/2014/main" val="20000"/>
                    </a:ext>
                  </a:extLst>
                </a:gridCol>
                <a:gridCol w="2384556">
                  <a:extLst>
                    <a:ext uri="{9D8B030D-6E8A-4147-A177-3AD203B41FA5}">
                      <a16:colId xmlns:a16="http://schemas.microsoft.com/office/drawing/2014/main" val="20001"/>
                    </a:ext>
                  </a:extLst>
                </a:gridCol>
                <a:gridCol w="1126191">
                  <a:extLst>
                    <a:ext uri="{9D8B030D-6E8A-4147-A177-3AD203B41FA5}">
                      <a16:colId xmlns:a16="http://schemas.microsoft.com/office/drawing/2014/main" val="20002"/>
                    </a:ext>
                  </a:extLst>
                </a:gridCol>
                <a:gridCol w="1611182">
                  <a:extLst>
                    <a:ext uri="{9D8B030D-6E8A-4147-A177-3AD203B41FA5}">
                      <a16:colId xmlns:a16="http://schemas.microsoft.com/office/drawing/2014/main" val="20005"/>
                    </a:ext>
                  </a:extLst>
                </a:gridCol>
                <a:gridCol w="2497453">
                  <a:extLst>
                    <a:ext uri="{9D8B030D-6E8A-4147-A177-3AD203B41FA5}">
                      <a16:colId xmlns:a16="http://schemas.microsoft.com/office/drawing/2014/main" val="20006"/>
                    </a:ext>
                  </a:extLst>
                </a:gridCol>
                <a:gridCol w="1388044">
                  <a:extLst>
                    <a:ext uri="{9D8B030D-6E8A-4147-A177-3AD203B41FA5}">
                      <a16:colId xmlns:a16="http://schemas.microsoft.com/office/drawing/2014/main" val="20007"/>
                    </a:ext>
                  </a:extLst>
                </a:gridCol>
              </a:tblGrid>
              <a:tr h="391312">
                <a:tc gridSpan="3">
                  <a:txBody>
                    <a:bodyPr/>
                    <a:lstStyle>
                      <a:lvl1pPr marL="0" algn="l" defTabSz="1187798" rtl="0" eaLnBrk="1" latinLnBrk="0" hangingPunct="1">
                        <a:defRPr sz="2338" b="1" kern="1200">
                          <a:solidFill>
                            <a:schemeClr val="tx1"/>
                          </a:solidFill>
                          <a:latin typeface="Arial"/>
                          <a:ea typeface="华文细黑"/>
                          <a:cs typeface="宋体"/>
                        </a:defRPr>
                      </a:lvl1pPr>
                      <a:lvl2pPr marL="593900" algn="l" defTabSz="1187798" rtl="0" eaLnBrk="1" latinLnBrk="0" hangingPunct="1">
                        <a:defRPr sz="2338" b="1" kern="1200">
                          <a:solidFill>
                            <a:schemeClr val="tx1"/>
                          </a:solidFill>
                          <a:latin typeface="Arial"/>
                          <a:ea typeface="华文细黑"/>
                          <a:cs typeface="宋体"/>
                        </a:defRPr>
                      </a:lvl2pPr>
                      <a:lvl3pPr marL="1187798" algn="l" defTabSz="1187798" rtl="0" eaLnBrk="1" latinLnBrk="0" hangingPunct="1">
                        <a:defRPr sz="2338" b="1" kern="1200">
                          <a:solidFill>
                            <a:schemeClr val="tx1"/>
                          </a:solidFill>
                          <a:latin typeface="Arial"/>
                          <a:ea typeface="华文细黑"/>
                          <a:cs typeface="宋体"/>
                        </a:defRPr>
                      </a:lvl3pPr>
                      <a:lvl4pPr marL="1781699" algn="l" defTabSz="1187798" rtl="0" eaLnBrk="1" latinLnBrk="0" hangingPunct="1">
                        <a:defRPr sz="2338" b="1" kern="1200">
                          <a:solidFill>
                            <a:schemeClr val="tx1"/>
                          </a:solidFill>
                          <a:latin typeface="Arial"/>
                          <a:ea typeface="华文细黑"/>
                          <a:cs typeface="宋体"/>
                        </a:defRPr>
                      </a:lvl4pPr>
                      <a:lvl5pPr marL="2375598" algn="l" defTabSz="1187798" rtl="0" eaLnBrk="1" latinLnBrk="0" hangingPunct="1">
                        <a:defRPr sz="2338" b="1" kern="1200">
                          <a:solidFill>
                            <a:schemeClr val="tx1"/>
                          </a:solidFill>
                          <a:latin typeface="Arial"/>
                          <a:ea typeface="华文细黑"/>
                          <a:cs typeface="宋体"/>
                        </a:defRPr>
                      </a:lvl5pPr>
                      <a:lvl6pPr marL="2969497" algn="l" defTabSz="1187798" rtl="0" eaLnBrk="1" latinLnBrk="0" hangingPunct="1">
                        <a:defRPr sz="2338" b="1" kern="1200">
                          <a:solidFill>
                            <a:schemeClr val="tx1"/>
                          </a:solidFill>
                          <a:latin typeface="Arial"/>
                          <a:ea typeface="华文细黑"/>
                          <a:cs typeface="宋体"/>
                        </a:defRPr>
                      </a:lvl6pPr>
                      <a:lvl7pPr marL="3563396" algn="l" defTabSz="1187798" rtl="0" eaLnBrk="1" latinLnBrk="0" hangingPunct="1">
                        <a:defRPr sz="2338" b="1" kern="1200">
                          <a:solidFill>
                            <a:schemeClr val="tx1"/>
                          </a:solidFill>
                          <a:latin typeface="Arial"/>
                          <a:ea typeface="华文细黑"/>
                          <a:cs typeface="宋体"/>
                        </a:defRPr>
                      </a:lvl7pPr>
                      <a:lvl8pPr marL="4157297" algn="l" defTabSz="1187798" rtl="0" eaLnBrk="1" latinLnBrk="0" hangingPunct="1">
                        <a:defRPr sz="2338" b="1" kern="1200">
                          <a:solidFill>
                            <a:schemeClr val="tx1"/>
                          </a:solidFill>
                          <a:latin typeface="Arial"/>
                          <a:ea typeface="华文细黑"/>
                          <a:cs typeface="宋体"/>
                        </a:defRPr>
                      </a:lvl8pPr>
                      <a:lvl9pPr marL="4751195" algn="l" defTabSz="1187798" rtl="0" eaLnBrk="1" latinLnBrk="0" hangingPunct="1">
                        <a:defRPr sz="2338" b="1" kern="1200">
                          <a:solidFill>
                            <a:schemeClr val="tx1"/>
                          </a:solidFill>
                          <a:latin typeface="Arial"/>
                          <a:ea typeface="华文细黑"/>
                          <a:cs typeface="宋体"/>
                        </a:defRPr>
                      </a:lvl9pPr>
                    </a:lstStyle>
                    <a:p>
                      <a:pPr algn="ctr" fontAlgn="ctr"/>
                      <a:r>
                        <a:rPr lang="en-US" sz="1600">
                          <a:latin typeface="Arial" panose="020B0604020202020204" pitchFamily="34" charset="0"/>
                        </a:rPr>
                        <a:t>Random Write (8 KB)</a:t>
                      </a:r>
                      <a:endParaRPr lang="en-US" altLang="zh-CN" sz="1600">
                        <a:latin typeface="Arial" panose="020B0604020202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lvl1pPr marL="0" algn="l" defTabSz="1187798" rtl="0" eaLnBrk="1" latinLnBrk="0" hangingPunct="1">
                        <a:defRPr sz="2338" b="1" kern="1200">
                          <a:solidFill>
                            <a:schemeClr val="tx1"/>
                          </a:solidFill>
                          <a:latin typeface="Arial"/>
                          <a:ea typeface="华文细黑"/>
                          <a:cs typeface="宋体"/>
                        </a:defRPr>
                      </a:lvl1pPr>
                      <a:lvl2pPr marL="593900" algn="l" defTabSz="1187798" rtl="0" eaLnBrk="1" latinLnBrk="0" hangingPunct="1">
                        <a:defRPr sz="2338" b="1" kern="1200">
                          <a:solidFill>
                            <a:schemeClr val="tx1"/>
                          </a:solidFill>
                          <a:latin typeface="Arial"/>
                          <a:ea typeface="华文细黑"/>
                          <a:cs typeface="宋体"/>
                        </a:defRPr>
                      </a:lvl2pPr>
                      <a:lvl3pPr marL="1187798" algn="l" defTabSz="1187798" rtl="0" eaLnBrk="1" latinLnBrk="0" hangingPunct="1">
                        <a:defRPr sz="2338" b="1" kern="1200">
                          <a:solidFill>
                            <a:schemeClr val="tx1"/>
                          </a:solidFill>
                          <a:latin typeface="Arial"/>
                          <a:ea typeface="华文细黑"/>
                          <a:cs typeface="宋体"/>
                        </a:defRPr>
                      </a:lvl3pPr>
                      <a:lvl4pPr marL="1781699" algn="l" defTabSz="1187798" rtl="0" eaLnBrk="1" latinLnBrk="0" hangingPunct="1">
                        <a:defRPr sz="2338" b="1" kern="1200">
                          <a:solidFill>
                            <a:schemeClr val="tx1"/>
                          </a:solidFill>
                          <a:latin typeface="Arial"/>
                          <a:ea typeface="华文细黑"/>
                          <a:cs typeface="宋体"/>
                        </a:defRPr>
                      </a:lvl4pPr>
                      <a:lvl5pPr marL="2375598" algn="l" defTabSz="1187798" rtl="0" eaLnBrk="1" latinLnBrk="0" hangingPunct="1">
                        <a:defRPr sz="2338" b="1" kern="1200">
                          <a:solidFill>
                            <a:schemeClr val="tx1"/>
                          </a:solidFill>
                          <a:latin typeface="Arial"/>
                          <a:ea typeface="华文细黑"/>
                          <a:cs typeface="宋体"/>
                        </a:defRPr>
                      </a:lvl5pPr>
                      <a:lvl6pPr marL="2969497" algn="l" defTabSz="1187798" rtl="0" eaLnBrk="1" latinLnBrk="0" hangingPunct="1">
                        <a:defRPr sz="2338" b="1" kern="1200">
                          <a:solidFill>
                            <a:schemeClr val="tx1"/>
                          </a:solidFill>
                          <a:latin typeface="Arial"/>
                          <a:ea typeface="华文细黑"/>
                          <a:cs typeface="宋体"/>
                        </a:defRPr>
                      </a:lvl6pPr>
                      <a:lvl7pPr marL="3563396" algn="l" defTabSz="1187798" rtl="0" eaLnBrk="1" latinLnBrk="0" hangingPunct="1">
                        <a:defRPr sz="2338" b="1" kern="1200">
                          <a:solidFill>
                            <a:schemeClr val="tx1"/>
                          </a:solidFill>
                          <a:latin typeface="Arial"/>
                          <a:ea typeface="华文细黑"/>
                          <a:cs typeface="宋体"/>
                        </a:defRPr>
                      </a:lvl7pPr>
                      <a:lvl8pPr marL="4157297" algn="l" defTabSz="1187798" rtl="0" eaLnBrk="1" latinLnBrk="0" hangingPunct="1">
                        <a:defRPr sz="2338" b="1" kern="1200">
                          <a:solidFill>
                            <a:schemeClr val="tx1"/>
                          </a:solidFill>
                          <a:latin typeface="Arial"/>
                          <a:ea typeface="华文细黑"/>
                          <a:cs typeface="宋体"/>
                        </a:defRPr>
                      </a:lvl8pPr>
                      <a:lvl9pPr marL="4751195" algn="l" defTabSz="1187798" rtl="0" eaLnBrk="1" latinLnBrk="0" hangingPunct="1">
                        <a:defRPr sz="2338" b="1" kern="1200">
                          <a:solidFill>
                            <a:schemeClr val="tx1"/>
                          </a:solidFill>
                          <a:latin typeface="Arial"/>
                          <a:ea typeface="华文细黑"/>
                          <a:cs typeface="宋体"/>
                        </a:defRPr>
                      </a:lvl9pPr>
                    </a:lstStyle>
                    <a:p>
                      <a:pPr algn="ctr" fontAlgn="ctr"/>
                      <a:r>
                        <a:rPr lang="en-US" sz="1600">
                          <a:latin typeface="Arial" panose="020B0604020202020204" pitchFamily="34" charset="0"/>
                        </a:rPr>
                        <a:t>Sequential Write (8 KB Aggregation -&gt; Large Size)</a:t>
                      </a:r>
                      <a:endParaRPr lang="en-US" altLang="zh-CN" sz="1600">
                        <a:latin typeface="Arial" panose="020B0604020202020204" pitchFamily="34" charset="0"/>
                      </a:endParaRPr>
                    </a:p>
                  </a:txBody>
                  <a:tcPr marL="91383" marR="91383" marT="45691" marB="4569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90462">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Disk Type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Performance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GC Impact</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Disk Type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Performance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GC Impact</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extLst>
                  <a:ext uri="{0D108BD9-81ED-4DB2-BD59-A6C34878D82A}">
                    <a16:rowId xmlns:a16="http://schemas.microsoft.com/office/drawing/2014/main" val="10001"/>
                  </a:ext>
                </a:extLst>
              </a:tr>
              <a:tr h="324609">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HDD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150 IOPS </a:t>
                      </a:r>
                      <a:r>
                        <a:rPr lang="en-US" sz="1500">
                          <a:solidFill>
                            <a:schemeClr val="tx1"/>
                          </a:solidFill>
                          <a:latin typeface="Arial" panose="020B0604020202020204" pitchFamily="34" charset="0"/>
                        </a:rPr>
                        <a:t>/ 1.2 MB/s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HDD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5120 IOPS </a:t>
                      </a:r>
                      <a:r>
                        <a:rPr lang="en-US" sz="1500">
                          <a:solidFill>
                            <a:schemeClr val="tx1"/>
                          </a:solidFill>
                          <a:latin typeface="Arial" panose="020B0604020202020204" pitchFamily="34" charset="0"/>
                        </a:rPr>
                        <a:t>/ 40 MB/s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3984">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SSD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40K IOPS </a:t>
                      </a:r>
                      <a:r>
                        <a:rPr lang="en-US" sz="1500">
                          <a:solidFill>
                            <a:schemeClr val="tx1"/>
                          </a:solidFill>
                          <a:latin typeface="Arial" panose="020B0604020202020204" pitchFamily="34" charset="0"/>
                        </a:rPr>
                        <a:t>/ 312 MB/s</a:t>
                      </a:r>
                      <a:endParaRPr lang="en-US" altLang="zh-CN" sz="15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Significant</a:t>
                      </a:r>
                      <a:endParaRPr lang="en-US" altLang="zh-CN" sz="15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SSD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153K </a:t>
                      </a:r>
                      <a:r>
                        <a:rPr lang="en-US" sz="1500" kern="1200">
                          <a:solidFill>
                            <a:schemeClr val="tx1"/>
                          </a:solidFill>
                          <a:latin typeface="Arial" panose="020B0604020202020204" pitchFamily="34" charset="0"/>
                          <a:ea typeface="华文细黑"/>
                        </a:rPr>
                        <a:t>IOPS  / 1200 MB/s</a:t>
                      </a:r>
                      <a:endParaRPr lang="en-US" altLang="zh-CN" sz="1500" kern="1200">
                        <a:solidFill>
                          <a:schemeClr val="tx1"/>
                        </a:solidFill>
                        <a:latin typeface="Arial" panose="020B0604020202020204" pitchFamily="34" charset="0"/>
                        <a:ea typeface="华文细黑"/>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kern="1200">
                          <a:solidFill>
                            <a:schemeClr val="tx1"/>
                          </a:solidFill>
                          <a:latin typeface="Arial" panose="020B0604020202020204" pitchFamily="34" charset="0"/>
                          <a:ea typeface="华文细黑"/>
                        </a:rPr>
                        <a:t>Less</a:t>
                      </a:r>
                      <a:endParaRPr lang="en-US" altLang="zh-CN" sz="1500" kern="1200">
                        <a:solidFill>
                          <a:schemeClr val="tx1"/>
                        </a:solidFill>
                        <a:latin typeface="Arial" panose="020B0604020202020204" pitchFamily="34" charset="0"/>
                        <a:ea typeface="华文细黑"/>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extLst>
                  <a:ext uri="{0D108BD9-81ED-4DB2-BD59-A6C34878D82A}">
                    <a16:rowId xmlns:a16="http://schemas.microsoft.com/office/drawing/2014/main" val="10003"/>
                  </a:ext>
                </a:extLst>
              </a:tr>
              <a:tr h="284609">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SCM</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200K IOPS </a:t>
                      </a:r>
                      <a:r>
                        <a:rPr lang="en-US" sz="1500">
                          <a:solidFill>
                            <a:schemeClr val="tx1"/>
                          </a:solidFill>
                          <a:latin typeface="Arial" panose="020B0604020202020204" pitchFamily="34" charset="0"/>
                        </a:rPr>
                        <a:t>/ 1562 MB/s</a:t>
                      </a:r>
                      <a:endParaRPr lang="en-US" altLang="zh-CN" sz="1500" b="0" i="0" u="none" strike="noStrike" kern="1200">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a:t>
                      </a:r>
                      <a:endParaRPr lang="en-US" altLang="zh-CN" sz="1500" b="0" i="0" u="none" strike="noStrike" kern="1200">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SCM</a:t>
                      </a:r>
                      <a:endParaRPr lang="en-US" sz="1500" b="0" i="0" u="none" strike="noStrike" kern="1200">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640K IOPS  </a:t>
                      </a:r>
                      <a:r>
                        <a:rPr lang="en-US" sz="1500">
                          <a:solidFill>
                            <a:schemeClr val="bg1"/>
                          </a:solidFill>
                          <a:latin typeface="Arial" panose="020B0604020202020204" pitchFamily="34" charset="0"/>
                        </a:rPr>
                        <a:t>/ 5000 MB/s</a:t>
                      </a:r>
                      <a:endParaRPr lang="en-US" altLang="zh-CN" sz="1500" b="0" i="0" u="none" strike="noStrike" kern="1200">
                        <a:solidFill>
                          <a:schemeClr val="bg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altLang="zh-CN" sz="1500" kern="1200">
                          <a:solidFill>
                            <a:schemeClr val="tx1"/>
                          </a:solidFill>
                          <a:latin typeface="Arial" panose="020B0604020202020204" pitchFamily="34" charset="0"/>
                          <a:ea typeface="华文细黑"/>
                          <a:cs typeface="Arial"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3" name="等腰三角形 204"/>
          <p:cNvSpPr/>
          <p:nvPr/>
        </p:nvSpPr>
        <p:spPr>
          <a:xfrm rot="10800000">
            <a:off x="4494986" y="2792416"/>
            <a:ext cx="2921868" cy="247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37" tIns="28230" rIns="56437" bIns="28230"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435" eaLnBrk="0" fontAlgn="ctr" hangingPunct="0">
              <a:buSzPct val="60000"/>
            </a:pPr>
            <a:endParaRPr lang="en-US" altLang="zh-CN" sz="500" kern="0">
              <a:solidFill>
                <a:prstClr val="black"/>
              </a:solidFill>
              <a:latin typeface="Arial" panose="020B0604020202020204" pitchFamily="34" charset="0"/>
              <a:ea typeface="微软雅黑" panose="020B0503020204020204" pitchFamily="34" charset="-122"/>
              <a:cs typeface="Times New Roman" pitchFamily="18" charset="0"/>
            </a:endParaRPr>
          </a:p>
        </p:txBody>
      </p:sp>
      <p:sp>
        <p:nvSpPr>
          <p:cNvPr id="94" name="Rectangle 2"/>
          <p:cNvSpPr>
            <a:spLocks noChangeArrowheads="1"/>
          </p:cNvSpPr>
          <p:nvPr/>
        </p:nvSpPr>
        <p:spPr bwMode="auto">
          <a:xfrm>
            <a:off x="625471" y="4761101"/>
            <a:ext cx="1219423" cy="449082"/>
          </a:xfrm>
          <a:prstGeom prst="rect">
            <a:avLst/>
          </a:prstGeom>
          <a:solidFill>
            <a:sysClr val="window" lastClr="FFFFFF">
              <a:lumMod val="50000"/>
            </a:sysClr>
          </a:solidFill>
          <a:ln w="9525">
            <a:no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white"/>
                </a:solidFill>
                <a:latin typeface="Arial" panose="020B0604020202020204" pitchFamily="34" charset="0"/>
              </a:rPr>
              <a:t>Cache Linear space</a:t>
            </a:r>
            <a:endParaRPr lang="en-US" altLang="zh-CN" sz="1200" b="1" kern="0">
              <a:solidFill>
                <a:prstClr val="white"/>
              </a:solidFill>
              <a:latin typeface="Arial" panose="020B0604020202020204" pitchFamily="34" charset="0"/>
              <a:ea typeface="微软雅黑" panose="020B0503020204020204" pitchFamily="34" charset="-122"/>
            </a:endParaRPr>
          </a:p>
        </p:txBody>
      </p:sp>
      <p:grpSp>
        <p:nvGrpSpPr>
          <p:cNvPr id="95" name="组合 94"/>
          <p:cNvGrpSpPr/>
          <p:nvPr/>
        </p:nvGrpSpPr>
        <p:grpSpPr>
          <a:xfrm>
            <a:off x="1931664" y="4841162"/>
            <a:ext cx="4396865" cy="264514"/>
            <a:chOff x="1332484" y="1661224"/>
            <a:chExt cx="3336593" cy="212613"/>
          </a:xfrm>
        </p:grpSpPr>
        <p:sp>
          <p:nvSpPr>
            <p:cNvPr id="96" name="Rectangle 2"/>
            <p:cNvSpPr>
              <a:spLocks noChangeArrowheads="1"/>
            </p:cNvSpPr>
            <p:nvPr/>
          </p:nvSpPr>
          <p:spPr bwMode="auto">
            <a:xfrm>
              <a:off x="3780323" y="1661224"/>
              <a:ext cx="888754" cy="212592"/>
            </a:xfrm>
            <a:prstGeom prst="rect">
              <a:avLst/>
            </a:prstGeom>
            <a:solidFill>
              <a:sysClr val="window" lastClr="FFFFFF"/>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1" name="Rectangle 2"/>
            <p:cNvSpPr>
              <a:spLocks noChangeArrowheads="1"/>
            </p:cNvSpPr>
            <p:nvPr/>
          </p:nvSpPr>
          <p:spPr bwMode="auto">
            <a:xfrm>
              <a:off x="1332484" y="1661245"/>
              <a:ext cx="230480" cy="212592"/>
            </a:xfrm>
            <a:prstGeom prst="rect">
              <a:avLst/>
            </a:prstGeom>
            <a:solidFill>
              <a:srgbClr val="00B05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2" name="Rectangle 2"/>
            <p:cNvSpPr>
              <a:spLocks noChangeArrowheads="1"/>
            </p:cNvSpPr>
            <p:nvPr/>
          </p:nvSpPr>
          <p:spPr bwMode="auto">
            <a:xfrm>
              <a:off x="1562964" y="1661245"/>
              <a:ext cx="438132" cy="212592"/>
            </a:xfrm>
            <a:prstGeom prst="rect">
              <a:avLst/>
            </a:prstGeom>
            <a:solidFill>
              <a:srgbClr val="92D05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3" name="Rectangle 2"/>
            <p:cNvSpPr>
              <a:spLocks noChangeArrowheads="1"/>
            </p:cNvSpPr>
            <p:nvPr/>
          </p:nvSpPr>
          <p:spPr bwMode="auto">
            <a:xfrm>
              <a:off x="2001096" y="1661224"/>
              <a:ext cx="219066" cy="212592"/>
            </a:xfrm>
            <a:prstGeom prst="rect">
              <a:avLst/>
            </a:prstGeom>
            <a:solidFill>
              <a:srgbClr val="FFFF0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C</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4" name="Rectangle 2"/>
            <p:cNvSpPr>
              <a:spLocks noChangeArrowheads="1"/>
            </p:cNvSpPr>
            <p:nvPr/>
          </p:nvSpPr>
          <p:spPr bwMode="auto">
            <a:xfrm>
              <a:off x="2220164" y="1661224"/>
              <a:ext cx="325756" cy="212592"/>
            </a:xfrm>
            <a:prstGeom prst="rect">
              <a:avLst/>
            </a:prstGeom>
            <a:solidFill>
              <a:srgbClr val="AFDDFF"/>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D</a:t>
              </a:r>
              <a:endParaRPr lang="en-US" altLang="zh-CN" sz="1200" b="1" kern="0">
                <a:solidFill>
                  <a:prstClr val="black"/>
                </a:solidFill>
                <a:latin typeface="Arial" panose="020B0604020202020204" pitchFamily="34" charset="0"/>
                <a:ea typeface="微软雅黑" panose="020B0503020204020204" pitchFamily="34" charset="-122"/>
              </a:endParaRPr>
            </a:p>
          </p:txBody>
        </p:sp>
      </p:grpSp>
      <p:sp>
        <p:nvSpPr>
          <p:cNvPr id="108" name="TextBox 38"/>
          <p:cNvSpPr txBox="1"/>
          <p:nvPr/>
        </p:nvSpPr>
        <p:spPr>
          <a:xfrm>
            <a:off x="5243947" y="4804859"/>
            <a:ext cx="785687" cy="265240"/>
          </a:xfrm>
          <a:prstGeom prst="rect">
            <a:avLst/>
          </a:prstGeom>
          <a:noFill/>
        </p:spPr>
        <p:txBody>
          <a:bodyPr wrap="square" lIns="68452" tIns="34221" rIns="68452" bIns="34221" rtlCol="0">
            <a:noAutofit/>
          </a:bodyPr>
          <a:lstStyle/>
          <a:p>
            <a:pPr algn="ctr" defTabSz="914034" fontAlgn="ctr">
              <a:spcBef>
                <a:spcPct val="0"/>
              </a:spcBef>
              <a:spcAft>
                <a:spcPct val="0"/>
              </a:spcAft>
              <a:defRPr/>
            </a:pPr>
            <a:r>
              <a:rPr lang="en-US" sz="1274">
                <a:solidFill>
                  <a:prstClr val="black"/>
                </a:solidFill>
                <a:latin typeface="Arial" panose="020B0604020202020204" pitchFamily="34" charset="0"/>
              </a:rPr>
              <a:t>......</a:t>
            </a:r>
          </a:p>
        </p:txBody>
      </p:sp>
      <p:sp>
        <p:nvSpPr>
          <p:cNvPr id="111" name="Rectangle 2"/>
          <p:cNvSpPr>
            <a:spLocks noChangeArrowheads="1"/>
          </p:cNvSpPr>
          <p:nvPr/>
        </p:nvSpPr>
        <p:spPr bwMode="auto">
          <a:xfrm>
            <a:off x="3859527" y="4841188"/>
            <a:ext cx="479672" cy="264488"/>
          </a:xfrm>
          <a:prstGeom prst="rect">
            <a:avLst/>
          </a:prstGeom>
          <a:solidFill>
            <a:srgbClr val="FFC00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E</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14" name="Rectangle 2"/>
          <p:cNvSpPr>
            <a:spLocks noChangeArrowheads="1"/>
          </p:cNvSpPr>
          <p:nvPr/>
        </p:nvSpPr>
        <p:spPr bwMode="auto">
          <a:xfrm>
            <a:off x="3542997" y="4841162"/>
            <a:ext cx="303720" cy="268946"/>
          </a:xfrm>
          <a:prstGeom prst="rect">
            <a:avLst/>
          </a:prstGeom>
          <a:solidFill>
            <a:srgbClr val="00B050"/>
          </a:solidFill>
          <a:ln w="9525">
            <a:solidFill>
              <a:srgbClr val="000000"/>
            </a:solidFill>
            <a:miter lim="800000"/>
            <a:headEnd/>
            <a:tailEnd/>
          </a:ln>
          <a:effectLst/>
        </p:spPr>
        <p:txBody>
          <a:bodyPr vert="horz" wrap="non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35" name="Rectangle 2"/>
          <p:cNvSpPr>
            <a:spLocks noChangeArrowheads="1"/>
          </p:cNvSpPr>
          <p:nvPr/>
        </p:nvSpPr>
        <p:spPr bwMode="auto">
          <a:xfrm>
            <a:off x="4350965" y="4841162"/>
            <a:ext cx="155692" cy="264488"/>
          </a:xfrm>
          <a:prstGeom prst="rect">
            <a:avLst/>
          </a:prstGeom>
          <a:solidFill>
            <a:schemeClr val="tx2">
              <a:lumMod val="85000"/>
            </a:schemeClr>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F</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36" name="Rectangle 2"/>
          <p:cNvSpPr>
            <a:spLocks noChangeArrowheads="1"/>
          </p:cNvSpPr>
          <p:nvPr/>
        </p:nvSpPr>
        <p:spPr bwMode="auto">
          <a:xfrm>
            <a:off x="4518930" y="4841161"/>
            <a:ext cx="577357" cy="264488"/>
          </a:xfrm>
          <a:prstGeom prst="rect">
            <a:avLst/>
          </a:prstGeom>
          <a:solidFill>
            <a:srgbClr val="92D05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37" name="Rectangle 2"/>
          <p:cNvSpPr>
            <a:spLocks noChangeArrowheads="1"/>
          </p:cNvSpPr>
          <p:nvPr/>
        </p:nvSpPr>
        <p:spPr bwMode="auto">
          <a:xfrm>
            <a:off x="1462893" y="4125017"/>
            <a:ext cx="303720" cy="264488"/>
          </a:xfrm>
          <a:prstGeom prst="rect">
            <a:avLst/>
          </a:prstGeom>
          <a:solidFill>
            <a:srgbClr val="00B05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50" name="TextBox 38"/>
          <p:cNvSpPr txBox="1"/>
          <p:nvPr/>
        </p:nvSpPr>
        <p:spPr>
          <a:xfrm>
            <a:off x="2458220" y="4063499"/>
            <a:ext cx="785687" cy="265240"/>
          </a:xfrm>
          <a:prstGeom prst="rect">
            <a:avLst/>
          </a:prstGeom>
          <a:noFill/>
        </p:spPr>
        <p:txBody>
          <a:bodyPr wrap="square" lIns="68452" tIns="34221" rIns="68452" bIns="34221" rtlCol="0">
            <a:noAutofit/>
          </a:bodyPr>
          <a:lstStyle/>
          <a:p>
            <a:pPr algn="ctr" defTabSz="914034" fontAlgn="ctr">
              <a:spcBef>
                <a:spcPct val="0"/>
              </a:spcBef>
              <a:spcAft>
                <a:spcPct val="0"/>
              </a:spcAft>
              <a:defRPr/>
            </a:pPr>
            <a:r>
              <a:rPr lang="en-US" sz="1274">
                <a:solidFill>
                  <a:prstClr val="black"/>
                </a:solidFill>
                <a:latin typeface="Arial" panose="020B0604020202020204" pitchFamily="34" charset="0"/>
              </a:rPr>
              <a:t>......</a:t>
            </a:r>
          </a:p>
        </p:txBody>
      </p:sp>
      <p:sp>
        <p:nvSpPr>
          <p:cNvPr id="151" name="Rectangle 2"/>
          <p:cNvSpPr>
            <a:spLocks noChangeArrowheads="1"/>
          </p:cNvSpPr>
          <p:nvPr/>
        </p:nvSpPr>
        <p:spPr bwMode="auto">
          <a:xfrm>
            <a:off x="3456262" y="4125018"/>
            <a:ext cx="303720" cy="270835"/>
          </a:xfrm>
          <a:prstGeom prst="rect">
            <a:avLst/>
          </a:prstGeom>
          <a:solidFill>
            <a:srgbClr val="00B050"/>
          </a:solidFill>
          <a:ln w="9525">
            <a:solidFill>
              <a:srgbClr val="000000"/>
            </a:solidFill>
            <a:miter lim="800000"/>
            <a:headEnd/>
            <a:tailEnd/>
          </a:ln>
          <a:effectLst/>
        </p:spPr>
        <p:txBody>
          <a:bodyPr vert="horz" wrap="non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cxnSp>
        <p:nvCxnSpPr>
          <p:cNvPr id="17" name="曲线连接符 16"/>
          <p:cNvCxnSpPr>
            <a:stCxn id="137" idx="2"/>
            <a:endCxn id="151" idx="2"/>
          </p:cNvCxnSpPr>
          <p:nvPr/>
        </p:nvCxnSpPr>
        <p:spPr>
          <a:xfrm rot="16200000" flipH="1">
            <a:off x="2608263" y="3395995"/>
            <a:ext cx="6348" cy="1993368"/>
          </a:xfrm>
          <a:prstGeom prst="curvedConnector3">
            <a:avLst>
              <a:gd name="adj1" fmla="val 37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Rectangle 2"/>
          <p:cNvSpPr>
            <a:spLocks noChangeArrowheads="1"/>
          </p:cNvSpPr>
          <p:nvPr/>
        </p:nvSpPr>
        <p:spPr bwMode="auto">
          <a:xfrm>
            <a:off x="1947891" y="4131365"/>
            <a:ext cx="303720" cy="264488"/>
          </a:xfrm>
          <a:prstGeom prst="rect">
            <a:avLst/>
          </a:prstGeom>
          <a:solidFill>
            <a:srgbClr val="92D05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57" name="TextBox 38"/>
          <p:cNvSpPr txBox="1"/>
          <p:nvPr/>
        </p:nvSpPr>
        <p:spPr>
          <a:xfrm>
            <a:off x="3609755" y="4070497"/>
            <a:ext cx="785687" cy="265240"/>
          </a:xfrm>
          <a:prstGeom prst="rect">
            <a:avLst/>
          </a:prstGeom>
          <a:noFill/>
        </p:spPr>
        <p:txBody>
          <a:bodyPr wrap="square" lIns="68452" tIns="34221" rIns="68452" bIns="34221" rtlCol="0">
            <a:noAutofit/>
          </a:bodyPr>
          <a:lstStyle/>
          <a:p>
            <a:pPr algn="ctr" defTabSz="914034" fontAlgn="ctr">
              <a:spcBef>
                <a:spcPct val="0"/>
              </a:spcBef>
              <a:spcAft>
                <a:spcPct val="0"/>
              </a:spcAft>
              <a:defRPr/>
            </a:pPr>
            <a:r>
              <a:rPr lang="en-US" sz="1274">
                <a:solidFill>
                  <a:prstClr val="black"/>
                </a:solidFill>
                <a:latin typeface="Arial" panose="020B0604020202020204" pitchFamily="34" charset="0"/>
              </a:rPr>
              <a:t>......</a:t>
            </a:r>
          </a:p>
        </p:txBody>
      </p:sp>
      <p:sp>
        <p:nvSpPr>
          <p:cNvPr id="158" name="Rectangle 2"/>
          <p:cNvSpPr>
            <a:spLocks noChangeArrowheads="1"/>
          </p:cNvSpPr>
          <p:nvPr/>
        </p:nvSpPr>
        <p:spPr bwMode="auto">
          <a:xfrm>
            <a:off x="4204168" y="4122129"/>
            <a:ext cx="303720" cy="270835"/>
          </a:xfrm>
          <a:prstGeom prst="rect">
            <a:avLst/>
          </a:prstGeom>
          <a:solidFill>
            <a:srgbClr val="92D050"/>
          </a:solidFill>
          <a:ln w="9525">
            <a:solidFill>
              <a:srgbClr val="000000"/>
            </a:solidFill>
            <a:miter lim="800000"/>
            <a:headEnd/>
            <a:tailEnd/>
          </a:ln>
          <a:effectLst/>
        </p:spPr>
        <p:txBody>
          <a:bodyPr vert="horz" wrap="non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cxnSp>
        <p:nvCxnSpPr>
          <p:cNvPr id="159" name="曲线连接符 158"/>
          <p:cNvCxnSpPr>
            <a:stCxn id="156" idx="2"/>
            <a:endCxn id="158" idx="2"/>
          </p:cNvCxnSpPr>
          <p:nvPr/>
        </p:nvCxnSpPr>
        <p:spPr>
          <a:xfrm rot="5400000" flipH="1" flipV="1">
            <a:off x="3226445" y="3266269"/>
            <a:ext cx="2889" cy="2256277"/>
          </a:xfrm>
          <a:prstGeom prst="curvedConnector3">
            <a:avLst>
              <a:gd name="adj1" fmla="val -7910035"/>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38"/>
          <p:cNvSpPr txBox="1"/>
          <p:nvPr/>
        </p:nvSpPr>
        <p:spPr>
          <a:xfrm>
            <a:off x="4379835" y="4053038"/>
            <a:ext cx="785687" cy="265240"/>
          </a:xfrm>
          <a:prstGeom prst="rect">
            <a:avLst/>
          </a:prstGeom>
          <a:noFill/>
        </p:spPr>
        <p:txBody>
          <a:bodyPr wrap="square" lIns="68452" tIns="34221" rIns="68452" bIns="34221" rtlCol="0">
            <a:noAutofit/>
          </a:bodyPr>
          <a:lstStyle/>
          <a:p>
            <a:pPr algn="ctr" defTabSz="914034" fontAlgn="ctr">
              <a:spcBef>
                <a:spcPct val="0"/>
              </a:spcBef>
              <a:spcAft>
                <a:spcPct val="0"/>
              </a:spcAft>
              <a:defRPr/>
            </a:pPr>
            <a:r>
              <a:rPr lang="en-US" sz="1274">
                <a:solidFill>
                  <a:prstClr val="black"/>
                </a:solidFill>
                <a:latin typeface="Arial" panose="020B0604020202020204" pitchFamily="34" charset="0"/>
              </a:rPr>
              <a:t>......</a:t>
            </a:r>
          </a:p>
        </p:txBody>
      </p:sp>
      <p:sp>
        <p:nvSpPr>
          <p:cNvPr id="161" name="文本框 134"/>
          <p:cNvSpPr txBox="1"/>
          <p:nvPr/>
        </p:nvSpPr>
        <p:spPr>
          <a:xfrm>
            <a:off x="2182383" y="4259511"/>
            <a:ext cx="1411789" cy="399954"/>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034" fontAlgn="ctr"/>
            <a:r>
              <a:rPr lang="en-US" sz="1000">
                <a:solidFill>
                  <a:prstClr val="black"/>
                </a:solidFill>
                <a:latin typeface="Arial" panose="020B0604020202020204" pitchFamily="34" charset="0"/>
              </a:rPr>
              <a:t>Logical address overwrite</a:t>
            </a:r>
            <a:endParaRPr lang="en-US" altLang="zh-CN" sz="1000">
              <a:solidFill>
                <a:prstClr val="black"/>
              </a:solidFill>
              <a:latin typeface="Arial" panose="020B0604020202020204" pitchFamily="34" charset="0"/>
              <a:cs typeface="Arial"/>
            </a:endParaRPr>
          </a:p>
        </p:txBody>
      </p:sp>
      <p:grpSp>
        <p:nvGrpSpPr>
          <p:cNvPr id="175" name="Group 4"/>
          <p:cNvGrpSpPr/>
          <p:nvPr/>
        </p:nvGrpSpPr>
        <p:grpSpPr>
          <a:xfrm>
            <a:off x="1942631" y="5763540"/>
            <a:ext cx="5765023" cy="300312"/>
            <a:chOff x="2222665" y="3575443"/>
            <a:chExt cx="6009251" cy="300429"/>
          </a:xfrm>
        </p:grpSpPr>
        <p:sp>
          <p:nvSpPr>
            <p:cNvPr id="178" name="Rectangle 2"/>
            <p:cNvSpPr>
              <a:spLocks noChangeArrowheads="1"/>
            </p:cNvSpPr>
            <p:nvPr/>
          </p:nvSpPr>
          <p:spPr bwMode="auto">
            <a:xfrm>
              <a:off x="2222665" y="3602917"/>
              <a:ext cx="1726544" cy="203036"/>
            </a:xfrm>
            <a:prstGeom prst="rect">
              <a:avLst/>
            </a:prstGeom>
            <a:solidFill>
              <a:srgbClr val="CCFFFF"/>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0" name="Rectangle 2"/>
            <p:cNvSpPr>
              <a:spLocks noChangeArrowheads="1"/>
            </p:cNvSpPr>
            <p:nvPr/>
          </p:nvSpPr>
          <p:spPr bwMode="auto">
            <a:xfrm>
              <a:off x="3995193" y="3602917"/>
              <a:ext cx="1660519" cy="203036"/>
            </a:xfrm>
            <a:prstGeom prst="rect">
              <a:avLst/>
            </a:prstGeom>
            <a:solidFill>
              <a:srgbClr val="FFC000"/>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1" name="Rectangle 2"/>
            <p:cNvSpPr>
              <a:spLocks noChangeArrowheads="1"/>
            </p:cNvSpPr>
            <p:nvPr/>
          </p:nvSpPr>
          <p:spPr bwMode="auto">
            <a:xfrm>
              <a:off x="5713656" y="3602917"/>
              <a:ext cx="1563275" cy="203036"/>
            </a:xfrm>
            <a:prstGeom prst="rect">
              <a:avLst/>
            </a:prstGeom>
            <a:solidFill>
              <a:srgbClr val="0BC2FF"/>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2" name="Rectangle 2"/>
            <p:cNvSpPr>
              <a:spLocks noChangeArrowheads="1"/>
            </p:cNvSpPr>
            <p:nvPr/>
          </p:nvSpPr>
          <p:spPr bwMode="auto">
            <a:xfrm>
              <a:off x="7325048" y="3602917"/>
              <a:ext cx="906868" cy="203036"/>
            </a:xfrm>
            <a:prstGeom prst="rect">
              <a:avLst/>
            </a:prstGeom>
            <a:solidFill>
              <a:schemeClr val="tx2"/>
            </a:solidFill>
            <a:ln w="9525">
              <a:solidFill>
                <a:srgbClr val="000000"/>
              </a:solid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4" name="TextBox 38"/>
            <p:cNvSpPr txBox="1"/>
            <p:nvPr/>
          </p:nvSpPr>
          <p:spPr>
            <a:xfrm>
              <a:off x="7296380" y="3575443"/>
              <a:ext cx="785994" cy="253803"/>
            </a:xfrm>
            <a:prstGeom prst="rect">
              <a:avLst/>
            </a:prstGeom>
            <a:noFill/>
          </p:spPr>
          <p:txBody>
            <a:bodyPr wrap="square" lIns="68452" tIns="34221" rIns="68452" bIns="34221" rtlCol="0">
              <a:noAutofit/>
            </a:bodyPr>
            <a:lstStyle/>
            <a:p>
              <a:pPr algn="ctr" defTabSz="914034" fontAlgn="ctr">
                <a:spcBef>
                  <a:spcPct val="0"/>
                </a:spcBef>
                <a:spcAft>
                  <a:spcPct val="0"/>
                </a:spcAft>
                <a:defRPr/>
              </a:pPr>
              <a:r>
                <a:rPr lang="en-US" sz="1200">
                  <a:solidFill>
                    <a:prstClr val="black"/>
                  </a:solidFill>
                  <a:latin typeface="Arial" panose="020B0604020202020204" pitchFamily="34" charset="0"/>
                </a:rPr>
                <a:t>......</a:t>
              </a:r>
            </a:p>
          </p:txBody>
        </p:sp>
        <p:sp>
          <p:nvSpPr>
            <p:cNvPr id="187" name="矩形 186"/>
            <p:cNvSpPr/>
            <p:nvPr/>
          </p:nvSpPr>
          <p:spPr>
            <a:xfrm>
              <a:off x="2644290" y="3578580"/>
              <a:ext cx="995033" cy="297292"/>
            </a:xfrm>
            <a:prstGeom prst="rect">
              <a:avLst/>
            </a:prstGeom>
            <a:noFill/>
          </p:spPr>
          <p:txBody>
            <a:bodyPr wrap="square">
              <a:noAutofit/>
            </a:bodyPr>
            <a:lstStyle/>
            <a:p>
              <a:pPr fontAlgn="ctr"/>
              <a:r>
                <a:rPr lang="en-US" sz="1200">
                  <a:solidFill>
                    <a:srgbClr val="666666"/>
                  </a:solidFill>
                  <a:latin typeface="Arial" panose="020B0604020202020204" pitchFamily="34" charset="0"/>
                  <a:ea typeface="微软雅黑" panose="020B0503020204020204" pitchFamily="34" charset="-122"/>
                </a:rPr>
                <a:t>Segment</a:t>
              </a:r>
            </a:p>
          </p:txBody>
        </p:sp>
      </p:grpSp>
      <p:sp>
        <p:nvSpPr>
          <p:cNvPr id="188" name="Rectangle 2"/>
          <p:cNvSpPr>
            <a:spLocks noChangeArrowheads="1"/>
          </p:cNvSpPr>
          <p:nvPr/>
        </p:nvSpPr>
        <p:spPr bwMode="auto">
          <a:xfrm>
            <a:off x="625470" y="5672472"/>
            <a:ext cx="1219424" cy="449082"/>
          </a:xfrm>
          <a:prstGeom prst="rect">
            <a:avLst/>
          </a:prstGeom>
          <a:solidFill>
            <a:sysClr val="window" lastClr="FFFFFF">
              <a:lumMod val="50000"/>
            </a:sysClr>
          </a:solidFill>
          <a:ln w="9525">
            <a:noFill/>
            <a:miter lim="800000"/>
            <a:headEnd/>
            <a:tailEnd/>
          </a:ln>
          <a:effectLst/>
        </p:spPr>
        <p:txBody>
          <a:bodyPr vert="horz" wrap="square" lIns="79118" tIns="39561" rIns="79118" bIns="39561" numCol="1" anchor="t" anchorCtr="0" compatLnSpc="1">
            <a:prstTxWarp prst="textNoShape">
              <a:avLst/>
            </a:prstTxWarp>
            <a:noAutofit/>
          </a:bodyPr>
          <a:lstStyle/>
          <a:p>
            <a:pPr algn="ctr" defTabSz="914034" fontAlgn="ctr">
              <a:spcBef>
                <a:spcPct val="0"/>
              </a:spcBef>
              <a:spcAft>
                <a:spcPct val="0"/>
              </a:spcAft>
              <a:defRPr/>
            </a:pPr>
            <a:r>
              <a:rPr lang="en-US" sz="1200" b="1">
                <a:solidFill>
                  <a:prstClr val="white"/>
                </a:solidFill>
                <a:latin typeface="Arial" panose="020B0604020202020204" pitchFamily="34" charset="0"/>
              </a:rPr>
              <a:t>Physic address space</a:t>
            </a:r>
            <a:endParaRPr lang="en-US" altLang="zh-CN" sz="1200" b="1" kern="0">
              <a:solidFill>
                <a:prstClr val="white"/>
              </a:solidFill>
              <a:latin typeface="Arial" panose="020B0604020202020204" pitchFamily="34" charset="0"/>
              <a:ea typeface="微软雅黑" panose="020B0503020204020204" pitchFamily="34" charset="-122"/>
            </a:endParaRPr>
          </a:p>
        </p:txBody>
      </p:sp>
      <p:sp>
        <p:nvSpPr>
          <p:cNvPr id="189" name="矩形 188"/>
          <p:cNvSpPr/>
          <p:nvPr/>
        </p:nvSpPr>
        <p:spPr>
          <a:xfrm>
            <a:off x="4164980" y="5742376"/>
            <a:ext cx="1057052" cy="267118"/>
          </a:xfrm>
          <a:prstGeom prst="rect">
            <a:avLst/>
          </a:prstGeom>
          <a:noFill/>
        </p:spPr>
        <p:txBody>
          <a:bodyPr wrap="square">
            <a:noAutofit/>
          </a:bodyPr>
          <a:lstStyle/>
          <a:p>
            <a:pPr fontAlgn="ctr"/>
            <a:r>
              <a:rPr lang="en-US" sz="1200">
                <a:solidFill>
                  <a:srgbClr val="666666"/>
                </a:solidFill>
                <a:latin typeface="Arial" panose="020B0604020202020204" pitchFamily="34" charset="0"/>
              </a:rPr>
              <a:t>Segment</a:t>
            </a:r>
            <a:endParaRPr lang="en-US" sz="1200">
              <a:solidFill>
                <a:srgbClr val="666666"/>
              </a:solidFill>
              <a:latin typeface="Arial" panose="020B0604020202020204" pitchFamily="34" charset="0"/>
              <a:ea typeface="微软雅黑" panose="020B0503020204020204" pitchFamily="34" charset="-122"/>
            </a:endParaRPr>
          </a:p>
        </p:txBody>
      </p:sp>
      <p:sp>
        <p:nvSpPr>
          <p:cNvPr id="190" name="矩形 189"/>
          <p:cNvSpPr/>
          <p:nvPr/>
        </p:nvSpPr>
        <p:spPr>
          <a:xfrm>
            <a:off x="5746876" y="5750121"/>
            <a:ext cx="894376" cy="297176"/>
          </a:xfrm>
          <a:prstGeom prst="rect">
            <a:avLst/>
          </a:prstGeom>
          <a:noFill/>
        </p:spPr>
        <p:txBody>
          <a:bodyPr wrap="square">
            <a:noAutofit/>
          </a:bodyPr>
          <a:lstStyle/>
          <a:p>
            <a:pPr fontAlgn="ctr"/>
            <a:r>
              <a:rPr lang="en-US" sz="1200">
                <a:solidFill>
                  <a:srgbClr val="666666"/>
                </a:solidFill>
                <a:latin typeface="Arial" panose="020B0604020202020204" pitchFamily="34" charset="0"/>
              </a:rPr>
              <a:t>Segment</a:t>
            </a:r>
            <a:endParaRPr lang="en-US" sz="1200">
              <a:solidFill>
                <a:srgbClr val="666666"/>
              </a:solidFill>
              <a:latin typeface="Arial" panose="020B0604020202020204" pitchFamily="34" charset="0"/>
              <a:ea typeface="微软雅黑" panose="020B0503020204020204" pitchFamily="34" charset="-122"/>
            </a:endParaRPr>
          </a:p>
        </p:txBody>
      </p:sp>
      <p:cxnSp>
        <p:nvCxnSpPr>
          <p:cNvPr id="191" name="直接箭头连接符 190"/>
          <p:cNvCxnSpPr>
            <a:stCxn id="137" idx="2"/>
            <a:endCxn id="101" idx="0"/>
          </p:cNvCxnSpPr>
          <p:nvPr/>
        </p:nvCxnSpPr>
        <p:spPr>
          <a:xfrm>
            <a:off x="1614754" y="4389505"/>
            <a:ext cx="468770" cy="45168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56" idx="2"/>
            <a:endCxn id="102" idx="0"/>
          </p:cNvCxnSpPr>
          <p:nvPr/>
        </p:nvCxnSpPr>
        <p:spPr>
          <a:xfrm>
            <a:off x="2099752" y="4395853"/>
            <a:ext cx="424311" cy="44533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a:stCxn id="151" idx="2"/>
            <a:endCxn id="114" idx="0"/>
          </p:cNvCxnSpPr>
          <p:nvPr/>
        </p:nvCxnSpPr>
        <p:spPr>
          <a:xfrm>
            <a:off x="3608122" y="4395853"/>
            <a:ext cx="86735" cy="445309"/>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a:stCxn id="158" idx="2"/>
            <a:endCxn id="136" idx="0"/>
          </p:cNvCxnSpPr>
          <p:nvPr/>
        </p:nvCxnSpPr>
        <p:spPr>
          <a:xfrm>
            <a:off x="4356028" y="4392963"/>
            <a:ext cx="451581" cy="44819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a:off x="1942631" y="5105676"/>
            <a:ext cx="160976" cy="662036"/>
          </a:xfrm>
          <a:prstGeom prst="straightConnector1">
            <a:avLst/>
          </a:prstGeom>
          <a:solidFill>
            <a:srgbClr val="0070C0"/>
          </a:solidFill>
          <a:ln w="19050">
            <a:solidFill>
              <a:srgbClr val="0070C0"/>
            </a:solidFill>
            <a:prstDash val="dash"/>
            <a:miter lim="800000"/>
            <a:headEnd/>
            <a:tailEnd/>
          </a:ln>
          <a:effectLst/>
        </p:spPr>
      </p:cxnSp>
      <p:cxnSp>
        <p:nvCxnSpPr>
          <p:cNvPr id="196" name="直接箭头连接符 195"/>
          <p:cNvCxnSpPr/>
          <p:nvPr/>
        </p:nvCxnSpPr>
        <p:spPr>
          <a:xfrm>
            <a:off x="3530696" y="5105676"/>
            <a:ext cx="215295" cy="662036"/>
          </a:xfrm>
          <a:prstGeom prst="straightConnector1">
            <a:avLst/>
          </a:prstGeom>
          <a:solidFill>
            <a:srgbClr val="0070C0"/>
          </a:solidFill>
          <a:ln w="19050">
            <a:solidFill>
              <a:srgbClr val="0070C0"/>
            </a:solidFill>
            <a:prstDash val="dash"/>
            <a:miter lim="800000"/>
            <a:headEnd/>
            <a:tailEnd/>
          </a:ln>
          <a:effectLst/>
        </p:spPr>
      </p:cxnSp>
      <p:cxnSp>
        <p:nvCxnSpPr>
          <p:cNvPr id="197" name="直接箭头连接符 196"/>
          <p:cNvCxnSpPr/>
          <p:nvPr/>
        </p:nvCxnSpPr>
        <p:spPr>
          <a:xfrm>
            <a:off x="3565763" y="5105648"/>
            <a:ext cx="248235" cy="662063"/>
          </a:xfrm>
          <a:prstGeom prst="straightConnector1">
            <a:avLst/>
          </a:prstGeom>
          <a:solidFill>
            <a:srgbClr val="0070C0"/>
          </a:solidFill>
          <a:ln w="19050">
            <a:solidFill>
              <a:srgbClr val="0070C0"/>
            </a:solidFill>
            <a:prstDash val="dash"/>
            <a:miter lim="800000"/>
            <a:headEnd/>
            <a:tailEnd/>
          </a:ln>
          <a:effectLst/>
        </p:spPr>
      </p:cxnSp>
      <p:cxnSp>
        <p:nvCxnSpPr>
          <p:cNvPr id="198" name="直接箭头连接符 197"/>
          <p:cNvCxnSpPr/>
          <p:nvPr/>
        </p:nvCxnSpPr>
        <p:spPr>
          <a:xfrm>
            <a:off x="5086726" y="5082943"/>
            <a:ext cx="318314" cy="684769"/>
          </a:xfrm>
          <a:prstGeom prst="straightConnector1">
            <a:avLst/>
          </a:prstGeom>
          <a:solidFill>
            <a:srgbClr val="0070C0"/>
          </a:solidFill>
          <a:ln w="19050">
            <a:solidFill>
              <a:srgbClr val="0070C0"/>
            </a:solidFill>
            <a:prstDash val="dash"/>
            <a:miter lim="800000"/>
            <a:headEnd/>
            <a:tailEnd/>
          </a:ln>
          <a:effectLst/>
        </p:spPr>
      </p:cxnSp>
      <p:cxnSp>
        <p:nvCxnSpPr>
          <p:cNvPr id="200" name="直接连接符 199"/>
          <p:cNvCxnSpPr/>
          <p:nvPr/>
        </p:nvCxnSpPr>
        <p:spPr bwMode="auto">
          <a:xfrm flipV="1">
            <a:off x="630089" y="5380085"/>
            <a:ext cx="7499493" cy="47321"/>
          </a:xfrm>
          <a:prstGeom prst="line">
            <a:avLst/>
          </a:prstGeom>
          <a:noFill/>
          <a:ln w="28575" cap="flat" cmpd="sng" algn="ctr">
            <a:solidFill>
              <a:sysClr val="windowText" lastClr="000000">
                <a:shade val="95000"/>
                <a:satMod val="105000"/>
              </a:sysClr>
            </a:solidFill>
            <a:prstDash val="sys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1" name="TextBox 19"/>
          <p:cNvSpPr txBox="1"/>
          <p:nvPr/>
        </p:nvSpPr>
        <p:spPr>
          <a:xfrm>
            <a:off x="818488" y="5202051"/>
            <a:ext cx="846848" cy="461372"/>
          </a:xfrm>
          <a:prstGeom prst="rect">
            <a:avLst/>
          </a:prstGeom>
          <a:noFill/>
        </p:spPr>
        <p:txBody>
          <a:bodyPr wrap="square" lIns="68452" tIns="34221" rIns="68452" bIns="34221" rtlCol="0">
            <a:noAutofit/>
          </a:bodyPr>
          <a:lstStyle/>
          <a:p>
            <a:pPr algn="ctr" defTabSz="914034" fontAlgn="ctr">
              <a:spcBef>
                <a:spcPct val="0"/>
              </a:spcBef>
              <a:spcAft>
                <a:spcPct val="0"/>
              </a:spcAft>
              <a:defRPr/>
            </a:pPr>
            <a:r>
              <a:rPr lang="en-US" sz="1274" b="1">
                <a:solidFill>
                  <a:prstClr val="black"/>
                </a:solidFill>
                <a:latin typeface="Arial" panose="020B0604020202020204" pitchFamily="34" charset="0"/>
              </a:rPr>
              <a:t>Data Write</a:t>
            </a:r>
          </a:p>
        </p:txBody>
      </p:sp>
      <p:cxnSp>
        <p:nvCxnSpPr>
          <p:cNvPr id="236" name="直接箭头连接符 235"/>
          <p:cNvCxnSpPr>
            <a:stCxn id="102" idx="2"/>
          </p:cNvCxnSpPr>
          <p:nvPr/>
        </p:nvCxnSpPr>
        <p:spPr>
          <a:xfrm flipH="1">
            <a:off x="2460419" y="5105676"/>
            <a:ext cx="63643" cy="66971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1" name="文本框 134"/>
          <p:cNvSpPr txBox="1"/>
          <p:nvPr/>
        </p:nvSpPr>
        <p:spPr>
          <a:xfrm>
            <a:off x="3664636" y="5397582"/>
            <a:ext cx="1670695" cy="399954"/>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034" fontAlgn="ctr"/>
            <a:endParaRPr lang="en-US" sz="1000">
              <a:solidFill>
                <a:prstClr val="black"/>
              </a:solidFill>
              <a:latin typeface="Arial" panose="020B0604020202020204" pitchFamily="34" charset="0"/>
            </a:endParaRPr>
          </a:p>
        </p:txBody>
      </p:sp>
      <p:sp>
        <p:nvSpPr>
          <p:cNvPr id="61" name="标题 1"/>
          <p:cNvSpPr txBox="1">
            <a:spLocks/>
          </p:cNvSpPr>
          <p:nvPr/>
        </p:nvSpPr>
        <p:spPr>
          <a:xfrm>
            <a:off x="713568" y="222656"/>
            <a:ext cx="11229922" cy="481888"/>
          </a:xfrm>
          <a:prstGeom prst="rect">
            <a:avLst/>
          </a:prstGeom>
        </p:spPr>
        <p:txBody>
          <a:bodyPr vert="horz" wrap="square" lIns="0" tIns="45690" rIns="91380" bIns="45690"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sz="2799"/>
              <a:t>Persistence Layer - Append Only Architecture</a:t>
            </a:r>
          </a:p>
        </p:txBody>
      </p:sp>
      <p:grpSp>
        <p:nvGrpSpPr>
          <p:cNvPr id="56" name="Group 55">
            <a:extLst>
              <a:ext uri="{FF2B5EF4-FFF2-40B4-BE49-F238E27FC236}">
                <a16:creationId xmlns:a16="http://schemas.microsoft.com/office/drawing/2014/main" id="{489A2A45-066D-B94F-B553-E0F1AFB3B5EF}"/>
              </a:ext>
            </a:extLst>
          </p:cNvPr>
          <p:cNvGrpSpPr/>
          <p:nvPr/>
        </p:nvGrpSpPr>
        <p:grpSpPr>
          <a:xfrm>
            <a:off x="0" y="6604032"/>
            <a:ext cx="5501521" cy="258722"/>
            <a:chOff x="7076475" y="5509943"/>
            <a:chExt cx="2140710" cy="173577"/>
          </a:xfrm>
        </p:grpSpPr>
        <p:sp>
          <p:nvSpPr>
            <p:cNvPr id="57" name="Rectangle 56">
              <a:extLst>
                <a:ext uri="{FF2B5EF4-FFF2-40B4-BE49-F238E27FC236}">
                  <a16:creationId xmlns:a16="http://schemas.microsoft.com/office/drawing/2014/main" id="{10711FC5-3416-3E40-8926-7E87744381CA}"/>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58" name="Rectangle 57">
              <a:extLst>
                <a:ext uri="{FF2B5EF4-FFF2-40B4-BE49-F238E27FC236}">
                  <a16:creationId xmlns:a16="http://schemas.microsoft.com/office/drawing/2014/main" id="{41966915-F855-2B4C-88AE-A0F25586A2C4}"/>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59" name="Rectangle 58">
              <a:extLst>
                <a:ext uri="{FF2B5EF4-FFF2-40B4-BE49-F238E27FC236}">
                  <a16:creationId xmlns:a16="http://schemas.microsoft.com/office/drawing/2014/main" id="{1B1531F8-0DAC-A545-82D9-8FAEE05A0EE5}"/>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60" name="Rectangle 59">
              <a:extLst>
                <a:ext uri="{FF2B5EF4-FFF2-40B4-BE49-F238E27FC236}">
                  <a16:creationId xmlns:a16="http://schemas.microsoft.com/office/drawing/2014/main" id="{B4265D9B-F087-C148-9490-9090E0B90485}"/>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62" name="Rectangle 61">
              <a:extLst>
                <a:ext uri="{FF2B5EF4-FFF2-40B4-BE49-F238E27FC236}">
                  <a16:creationId xmlns:a16="http://schemas.microsoft.com/office/drawing/2014/main" id="{C9916DDC-EF8D-8444-B55F-86658FDCC801}"/>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368920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87" y="156886"/>
            <a:ext cx="11229922" cy="481888"/>
          </a:xfrm>
        </p:spPr>
        <p:txBody>
          <a:bodyPr vert="horz" wrap="square" lIns="0" tIns="45690" rIns="91380" bIns="45690" rtlCol="0" anchor="t" anchorCtr="0">
            <a:noAutofit/>
          </a:bodyPr>
          <a:lstStyle/>
          <a:p>
            <a:pPr defTabSz="1186848" fontAlgn="ctr"/>
            <a:r>
              <a:rPr lang="en-US" sz="2799" b="1" dirty="0">
                <a:solidFill>
                  <a:prstClr val="black"/>
                </a:solidFill>
                <a:latin typeface="Arial" panose="020B0604020202020204" pitchFamily="34" charset="0"/>
                <a:ea typeface="微软雅黑" pitchFamily="34" charset="-122"/>
              </a:rPr>
              <a:t>Core Requirements for Distributed Storage Systems</a:t>
            </a:r>
          </a:p>
        </p:txBody>
      </p:sp>
      <p:sp>
        <p:nvSpPr>
          <p:cNvPr id="79" name="矩形 18"/>
          <p:cNvSpPr/>
          <p:nvPr/>
        </p:nvSpPr>
        <p:spPr>
          <a:xfrm>
            <a:off x="736466" y="6148605"/>
            <a:ext cx="8779045" cy="172712"/>
          </a:xfrm>
          <a:prstGeom prst="rect">
            <a:avLst/>
          </a:prstGeom>
        </p:spPr>
        <p:txBody>
          <a:bodyPr wrap="square" lIns="0" tIns="0" rIns="0" bIns="0">
            <a:noAutofit/>
          </a:bodyPr>
          <a:lstStyle/>
          <a:p>
            <a:pPr fontAlgn="ctr">
              <a:spcBef>
                <a:spcPct val="20000"/>
              </a:spcBef>
              <a:defRPr/>
            </a:pPr>
            <a:r>
              <a:rPr lang="en-US" sz="1000">
                <a:solidFill>
                  <a:prstClr val="white">
                    <a:lumMod val="50000"/>
                  </a:prstClr>
                </a:solidFill>
                <a:latin typeface="Arial" panose="020B0604020202020204" pitchFamily="34" charset="0"/>
              </a:rPr>
              <a:t>1 source: 130 questionnaires and 50 bidding documents from carriers, governments, finance sectors, and large enterprises</a:t>
            </a:r>
            <a:endParaRPr lang="en-US" altLang="zh-CN" sz="1000" i="1">
              <a:solidFill>
                <a:prstClr val="white">
                  <a:lumMod val="50000"/>
                </a:prstClr>
              </a:solidFill>
              <a:latin typeface="Arial" panose="020B0604020202020204" pitchFamily="34" charset="0"/>
              <a:ea typeface="微软雅黑" panose="020B0503020204020204" pitchFamily="34" charset="-122"/>
              <a:cs typeface="Arial" pitchFamily="34" charset="0"/>
            </a:endParaRPr>
          </a:p>
        </p:txBody>
      </p:sp>
      <p:grpSp>
        <p:nvGrpSpPr>
          <p:cNvPr id="21" name="Group 20">
            <a:extLst>
              <a:ext uri="{FF2B5EF4-FFF2-40B4-BE49-F238E27FC236}">
                <a16:creationId xmlns:a16="http://schemas.microsoft.com/office/drawing/2014/main" id="{5830F4C3-20BC-B848-B9FB-087843AD661C}"/>
              </a:ext>
            </a:extLst>
          </p:cNvPr>
          <p:cNvGrpSpPr/>
          <p:nvPr/>
        </p:nvGrpSpPr>
        <p:grpSpPr>
          <a:xfrm>
            <a:off x="6926083" y="1323398"/>
            <a:ext cx="4672480" cy="4787032"/>
            <a:chOff x="6752738" y="1627014"/>
            <a:chExt cx="4672480" cy="4788902"/>
          </a:xfrm>
        </p:grpSpPr>
        <p:cxnSp>
          <p:nvCxnSpPr>
            <p:cNvPr id="6" name="直接连接符 5"/>
            <p:cNvCxnSpPr/>
            <p:nvPr/>
          </p:nvCxnSpPr>
          <p:spPr>
            <a:xfrm flipV="1">
              <a:off x="7064735"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7637185"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8141125"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8717055"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9274693"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9823434"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372175"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0920916" y="2970845"/>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Shape 315"/>
            <p:cNvSpPr/>
            <p:nvPr/>
          </p:nvSpPr>
          <p:spPr>
            <a:xfrm>
              <a:off x="6752739" y="5369279"/>
              <a:ext cx="561871" cy="711206"/>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79921" fontAlgn="ctr">
                <a:defRPr sz="1800">
                  <a:solidFill>
                    <a:srgbClr val="000000"/>
                  </a:solidFill>
                  <a:uFillTx/>
                </a:defRPr>
              </a:pPr>
              <a:r>
                <a:rPr lang="en-US" sz="900">
                  <a:solidFill>
                    <a:schemeClr val="tx1"/>
                  </a:solidFill>
                  <a:latin typeface="Arial" panose="020B0604020202020204" pitchFamily="34" charset="0"/>
                </a:rPr>
                <a:t>High scalability</a:t>
              </a:r>
              <a:endParaRPr lang="en-US" altLang="zh-CN" sz="900" kern="0">
                <a:solidFill>
                  <a:schemeClr val="tx1"/>
                </a:solidFill>
                <a:uFillTx/>
                <a:latin typeface="Arial" panose="020B0604020202020204" pitchFamily="34" charset="0"/>
                <a:ea typeface="微软雅黑" panose="020B0503020204020204" pitchFamily="34" charset="-122"/>
                <a:cs typeface="+mn-ea"/>
                <a:sym typeface="+mn-lt"/>
              </a:endParaRPr>
            </a:p>
            <a:p>
              <a:pPr algn="r" defTabSz="779921" fontAlgn="ctr">
                <a:defRPr sz="1800">
                  <a:solidFill>
                    <a:srgbClr val="000000"/>
                  </a:solidFill>
                  <a:uFillTx/>
                </a:defRPr>
              </a:pPr>
              <a:endParaRPr lang="en-US" sz="900" b="1" kern="0">
                <a:solidFill>
                  <a:srgbClr val="2298F0"/>
                </a:solidFill>
                <a:uFillTx/>
                <a:latin typeface="Arial" panose="020B0604020202020204" pitchFamily="34" charset="0"/>
                <a:ea typeface="微软雅黑" panose="020B0503020204020204" pitchFamily="34" charset="-122"/>
                <a:cs typeface="+mn-ea"/>
                <a:sym typeface="+mn-lt"/>
              </a:endParaRPr>
            </a:p>
          </p:txBody>
        </p:sp>
        <p:sp>
          <p:nvSpPr>
            <p:cNvPr id="27" name="Shape 323"/>
            <p:cNvSpPr/>
            <p:nvPr/>
          </p:nvSpPr>
          <p:spPr>
            <a:xfrm>
              <a:off x="9387880" y="5352036"/>
              <a:ext cx="800022" cy="773992"/>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Hotspot performance</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28" name="Shape 324"/>
            <p:cNvSpPr/>
            <p:nvPr/>
          </p:nvSpPr>
          <p:spPr>
            <a:xfrm>
              <a:off x="9000229" y="5369278"/>
              <a:ext cx="330857" cy="1046638"/>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Cost</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29" name="Shape 325"/>
            <p:cNvSpPr/>
            <p:nvPr/>
          </p:nvSpPr>
          <p:spPr>
            <a:xfrm>
              <a:off x="8552564" y="5360091"/>
              <a:ext cx="458549" cy="752048"/>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p>
              <a:pPr algn="r" defTabSz="779921" fontAlgn="ctr">
                <a:buClr>
                  <a:srgbClr val="929292"/>
                </a:buClr>
                <a:defRPr sz="1800"/>
              </a:pPr>
              <a:r>
                <a:rPr lang="en-US" sz="900">
                  <a:latin typeface="Arial" panose="020B0604020202020204" pitchFamily="34" charset="0"/>
                </a:rPr>
                <a:t>Usability</a:t>
              </a:r>
              <a:endParaRPr lang="en-US" sz="900">
                <a:solidFill>
                  <a:prstClr val="black">
                    <a:lumMod val="75000"/>
                    <a:lumOff val="25000"/>
                  </a:prstClr>
                </a:solidFill>
                <a:uFill>
                  <a:solidFill>
                    <a:srgbClr val="FFFFFF"/>
                  </a:solidFill>
                </a:uFill>
                <a:latin typeface="Arial" panose="020B0604020202020204" pitchFamily="34" charset="0"/>
                <a:ea typeface="微软雅黑" panose="020B0503020204020204" pitchFamily="34" charset="-122"/>
                <a:sym typeface="+mn-lt"/>
              </a:endParaRPr>
            </a:p>
          </p:txBody>
        </p:sp>
        <p:sp>
          <p:nvSpPr>
            <p:cNvPr id="30" name="Shape 326"/>
            <p:cNvSpPr/>
            <p:nvPr/>
          </p:nvSpPr>
          <p:spPr>
            <a:xfrm>
              <a:off x="7822902" y="5360561"/>
              <a:ext cx="681429" cy="711204"/>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p>
              <a:pPr algn="ctr" defTabSz="779921" fontAlgn="ctr">
                <a:buClr>
                  <a:srgbClr val="929292"/>
                </a:buClr>
                <a:defRPr sz="1800"/>
              </a:pPr>
              <a:r>
                <a:rPr lang="en-US" sz="900">
                  <a:latin typeface="Arial" panose="020B0604020202020204" pitchFamily="34" charset="0"/>
                </a:rPr>
                <a:t>I/O performance</a:t>
              </a:r>
              <a:endParaRPr lang="en-US" sz="900">
                <a:uFill>
                  <a:solidFill>
                    <a:srgbClr val="FFFFFF"/>
                  </a:solidFill>
                </a:uFill>
                <a:latin typeface="Arial" panose="020B0604020202020204" pitchFamily="34" charset="0"/>
                <a:ea typeface="微软雅黑" panose="020B0503020204020204" pitchFamily="34" charset="-122"/>
                <a:sym typeface="+mn-lt"/>
              </a:endParaRPr>
            </a:p>
          </p:txBody>
        </p:sp>
        <p:sp>
          <p:nvSpPr>
            <p:cNvPr id="31" name="Shape 328"/>
            <p:cNvSpPr/>
            <p:nvPr/>
          </p:nvSpPr>
          <p:spPr>
            <a:xfrm>
              <a:off x="7346705" y="5352036"/>
              <a:ext cx="550400" cy="711205"/>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p>
              <a:pPr algn="ctr" defTabSz="779921" fontAlgn="ctr">
                <a:buClr>
                  <a:srgbClr val="929292"/>
                </a:buClr>
              </a:pPr>
              <a:r>
                <a:rPr lang="en-US" sz="900">
                  <a:latin typeface="Arial" panose="020B0604020202020204" pitchFamily="34" charset="0"/>
                </a:rPr>
                <a:t>Reliability</a:t>
              </a:r>
              <a:endParaRPr lang="en-US" sz="900" kern="0">
                <a:latin typeface="Arial" panose="020B0604020202020204" pitchFamily="34" charset="0"/>
                <a:ea typeface="微软雅黑" panose="020B0503020204020204" pitchFamily="34" charset="-122"/>
                <a:sym typeface="+mn-lt"/>
              </a:endParaRPr>
            </a:p>
          </p:txBody>
        </p:sp>
        <p:sp>
          <p:nvSpPr>
            <p:cNvPr id="32" name="Shape 329"/>
            <p:cNvSpPr/>
            <p:nvPr/>
          </p:nvSpPr>
          <p:spPr>
            <a:xfrm>
              <a:off x="6752738" y="5281741"/>
              <a:ext cx="4412063" cy="18355"/>
            </a:xfrm>
            <a:prstGeom prst="line">
              <a:avLst/>
            </a:prstGeom>
            <a:ln w="12700">
              <a:solidFill>
                <a:srgbClr val="2298F0"/>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defTabSz="1040675" fontAlgn="ctr">
                <a:buClr>
                  <a:srgbClr val="000000"/>
                </a:buClr>
                <a:defRPr sz="2000">
                  <a:uFill>
                    <a:solidFill/>
                  </a:uFill>
                </a:defRPr>
              </a:pPr>
              <a:endParaRPr lang="en-US" sz="1100" kern="0">
                <a:solidFill>
                  <a:prstClr val="black">
                    <a:lumMod val="75000"/>
                    <a:lumOff val="25000"/>
                  </a:prstClr>
                </a:solidFill>
                <a:uFill>
                  <a:solidFill/>
                </a:uFill>
                <a:latin typeface="Arial" panose="020B0604020202020204" pitchFamily="34" charset="0"/>
                <a:ea typeface="微软雅黑" panose="020B0503020204020204" pitchFamily="34" charset="-122"/>
                <a:sym typeface="+mn-lt"/>
              </a:endParaRPr>
            </a:p>
          </p:txBody>
        </p:sp>
        <p:sp>
          <p:nvSpPr>
            <p:cNvPr id="60" name="矩形 59"/>
            <p:cNvSpPr/>
            <p:nvPr/>
          </p:nvSpPr>
          <p:spPr>
            <a:xfrm>
              <a:off x="7012779" y="3098752"/>
              <a:ext cx="133902" cy="218469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1" name="矩形 60"/>
            <p:cNvSpPr/>
            <p:nvPr/>
          </p:nvSpPr>
          <p:spPr>
            <a:xfrm>
              <a:off x="7561520" y="3120347"/>
              <a:ext cx="133902" cy="21630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2" name="矩形 61"/>
            <p:cNvSpPr/>
            <p:nvPr/>
          </p:nvSpPr>
          <p:spPr>
            <a:xfrm>
              <a:off x="8110261" y="3188731"/>
              <a:ext cx="133902" cy="20947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3" name="矩形 62"/>
            <p:cNvSpPr/>
            <p:nvPr/>
          </p:nvSpPr>
          <p:spPr>
            <a:xfrm>
              <a:off x="8659002" y="3246318"/>
              <a:ext cx="133902" cy="20371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4" name="矩形 63"/>
            <p:cNvSpPr/>
            <p:nvPr/>
          </p:nvSpPr>
          <p:spPr>
            <a:xfrm>
              <a:off x="9207743" y="3429875"/>
              <a:ext cx="133902" cy="185357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5" name="矩形 64"/>
            <p:cNvSpPr/>
            <p:nvPr/>
          </p:nvSpPr>
          <p:spPr>
            <a:xfrm>
              <a:off x="9756484" y="3455069"/>
              <a:ext cx="133902" cy="182837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6" name="矩形 65"/>
            <p:cNvSpPr/>
            <p:nvPr/>
          </p:nvSpPr>
          <p:spPr>
            <a:xfrm>
              <a:off x="10305225" y="3581040"/>
              <a:ext cx="133902" cy="1702406"/>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7" name="矩形 66"/>
            <p:cNvSpPr/>
            <p:nvPr/>
          </p:nvSpPr>
          <p:spPr>
            <a:xfrm>
              <a:off x="10853966" y="3973349"/>
              <a:ext cx="133902" cy="1310097"/>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8" name="Shape 323"/>
            <p:cNvSpPr/>
            <p:nvPr/>
          </p:nvSpPr>
          <p:spPr>
            <a:xfrm>
              <a:off x="10174511" y="5360091"/>
              <a:ext cx="479680" cy="836232"/>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Data security</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69" name="Shape 323"/>
            <p:cNvSpPr/>
            <p:nvPr/>
          </p:nvSpPr>
          <p:spPr>
            <a:xfrm>
              <a:off x="10609614" y="5360091"/>
              <a:ext cx="555188" cy="836232"/>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chor="t">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Features</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70" name="文本框 69"/>
            <p:cNvSpPr txBox="1"/>
            <p:nvPr/>
          </p:nvSpPr>
          <p:spPr>
            <a:xfrm>
              <a:off x="7003882" y="2907556"/>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60.7%</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0"/>
            <p:cNvSpPr txBox="1"/>
            <p:nvPr/>
          </p:nvSpPr>
          <p:spPr>
            <a:xfrm>
              <a:off x="7583814" y="2933115"/>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60.1%</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文本框 71"/>
            <p:cNvSpPr txBox="1"/>
            <p:nvPr/>
          </p:nvSpPr>
          <p:spPr>
            <a:xfrm>
              <a:off x="8104889" y="3004885"/>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58.2%</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文本框 72"/>
            <p:cNvSpPr txBox="1"/>
            <p:nvPr/>
          </p:nvSpPr>
          <p:spPr>
            <a:xfrm>
              <a:off x="8650105" y="3054531"/>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56.6%</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4" name="文本框 73"/>
            <p:cNvSpPr txBox="1"/>
            <p:nvPr/>
          </p:nvSpPr>
          <p:spPr>
            <a:xfrm>
              <a:off x="9225693" y="3220274"/>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51.5%</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文本框 74"/>
            <p:cNvSpPr txBox="1"/>
            <p:nvPr/>
          </p:nvSpPr>
          <p:spPr>
            <a:xfrm>
              <a:off x="9752957" y="3267202"/>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50.8%</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文本框 75"/>
            <p:cNvSpPr txBox="1"/>
            <p:nvPr/>
          </p:nvSpPr>
          <p:spPr>
            <a:xfrm>
              <a:off x="10310577" y="3389087"/>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47.3%</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文本框 76"/>
            <p:cNvSpPr txBox="1"/>
            <p:nvPr/>
          </p:nvSpPr>
          <p:spPr>
            <a:xfrm>
              <a:off x="10870258" y="3759530"/>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36.4%</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文本框 80"/>
            <p:cNvSpPr txBox="1"/>
            <p:nvPr/>
          </p:nvSpPr>
          <p:spPr>
            <a:xfrm>
              <a:off x="6965842" y="1627014"/>
              <a:ext cx="4246156" cy="830997"/>
            </a:xfrm>
            <a:prstGeom prst="rect">
              <a:avLst/>
            </a:prstGeom>
            <a:noFill/>
          </p:spPr>
          <p:txBody>
            <a:bodyPr wrap="square" rtlCol="0">
              <a:noAutofit/>
            </a:bodyPr>
            <a:lstStyle/>
            <a:p>
              <a:pPr fontAlgn="ctr">
                <a:lnSpc>
                  <a:spcPct val="150000"/>
                </a:lnSpc>
              </a:pPr>
              <a:r>
                <a:rPr lang="en-US" sz="1599">
                  <a:solidFill>
                    <a:prstClr val="black"/>
                  </a:solidFill>
                  <a:latin typeface="Arial" panose="020B0604020202020204" pitchFamily="34" charset="0"/>
                </a:rPr>
                <a:t>Distributed Storage Hot Issue Statistics</a:t>
              </a:r>
              <a:r>
                <a:rPr lang="en-US" sz="1599" baseline="30000">
                  <a:solidFill>
                    <a:prstClr val="black"/>
                  </a:solidFill>
                  <a:latin typeface="Arial" panose="020B0604020202020204" pitchFamily="34" charset="0"/>
                </a:rPr>
                <a:t> 1</a:t>
              </a:r>
              <a:endParaRPr lang="en-US" sz="1599" b="1" baseline="30000">
                <a:solidFill>
                  <a:prstClr val="black"/>
                </a:solidFill>
                <a:latin typeface="Arial" panose="020B0604020202020204" pitchFamily="34" charset="0"/>
                <a:ea typeface="微软雅黑" panose="020B0503020204020204" pitchFamily="34" charset="-122"/>
              </a:endParaRPr>
            </a:p>
          </p:txBody>
        </p:sp>
      </p:grpSp>
      <p:grpSp>
        <p:nvGrpSpPr>
          <p:cNvPr id="22" name="Group 21">
            <a:extLst>
              <a:ext uri="{FF2B5EF4-FFF2-40B4-BE49-F238E27FC236}">
                <a16:creationId xmlns:a16="http://schemas.microsoft.com/office/drawing/2014/main" id="{7A23A912-F0CB-2A46-83A9-225D1E3FF8ED}"/>
              </a:ext>
            </a:extLst>
          </p:cNvPr>
          <p:cNvGrpSpPr/>
          <p:nvPr/>
        </p:nvGrpSpPr>
        <p:grpSpPr>
          <a:xfrm>
            <a:off x="467450" y="1186764"/>
            <a:ext cx="4862150" cy="4747212"/>
            <a:chOff x="292782" y="1145517"/>
            <a:chExt cx="4862150" cy="4745916"/>
          </a:xfrm>
        </p:grpSpPr>
        <p:sp>
          <p:nvSpPr>
            <p:cNvPr id="82" name="Line 39"/>
            <p:cNvSpPr>
              <a:spLocks noChangeShapeType="1"/>
            </p:cNvSpPr>
            <p:nvPr/>
          </p:nvSpPr>
          <p:spPr bwMode="auto">
            <a:xfrm>
              <a:off x="2684983" y="2207683"/>
              <a:ext cx="0" cy="1087804"/>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3" name="Line 39"/>
            <p:cNvSpPr>
              <a:spLocks noChangeShapeType="1"/>
            </p:cNvSpPr>
            <p:nvPr/>
          </p:nvSpPr>
          <p:spPr bwMode="auto">
            <a:xfrm flipV="1">
              <a:off x="1552446" y="4034395"/>
              <a:ext cx="1025521" cy="1345316"/>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4" name="Line 40"/>
            <p:cNvSpPr>
              <a:spLocks noChangeShapeType="1"/>
            </p:cNvSpPr>
            <p:nvPr/>
          </p:nvSpPr>
          <p:spPr bwMode="auto">
            <a:xfrm>
              <a:off x="1347517" y="3391183"/>
              <a:ext cx="886098" cy="234445"/>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5" name="弧形 84"/>
            <p:cNvSpPr/>
            <p:nvPr/>
          </p:nvSpPr>
          <p:spPr bwMode="auto">
            <a:xfrm flipH="1">
              <a:off x="745614" y="1763984"/>
              <a:ext cx="3955486" cy="3950733"/>
            </a:xfrm>
            <a:prstGeom prst="arc">
              <a:avLst>
                <a:gd name="adj1" fmla="val 3156837"/>
                <a:gd name="adj2" fmla="val 2845421"/>
              </a:avLst>
            </a:prstGeom>
            <a:noFill/>
            <a:ln w="190500" cap="flat" cmpd="sng" algn="ctr">
              <a:solidFill>
                <a:schemeClr val="bg2">
                  <a:lumMod val="50000"/>
                </a:schemeClr>
              </a:solidFill>
              <a:prstDash val="solid"/>
              <a:round/>
              <a:headEnd type="none" w="med" len="med"/>
              <a:tailEnd type="none" w="med" len="med"/>
            </a:ln>
            <a:effectLst/>
          </p:spPr>
          <p:txBody>
            <a:bodyPr vert="horz" wrap="square" lIns="121835" tIns="60917" rIns="121835" bIns="60917"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346" fontAlgn="ctr">
                <a:spcBef>
                  <a:spcPct val="0"/>
                </a:spcBef>
                <a:spcAft>
                  <a:spcPct val="0"/>
                </a:spcAft>
                <a:buClr>
                  <a:srgbClr val="CC9900"/>
                </a:buClr>
                <a:buFont typeface="Wingdings" pitchFamily="2" charset="2"/>
                <a:buChar char="n"/>
              </a:pPr>
              <a:endParaRPr lang="en-US" altLang="zh-CN" sz="2399" b="1">
                <a:solidFill>
                  <a:prstClr val="black"/>
                </a:solidFill>
                <a:latin typeface="Arial" panose="020B0604020202020204" pitchFamily="34" charset="0"/>
                <a:ea typeface="微软雅黑" panose="020B0503020204020204" pitchFamily="34" charset="-122"/>
              </a:endParaRPr>
            </a:p>
          </p:txBody>
        </p:sp>
        <p:sp>
          <p:nvSpPr>
            <p:cNvPr id="86" name="弧形 85"/>
            <p:cNvSpPr/>
            <p:nvPr/>
          </p:nvSpPr>
          <p:spPr bwMode="auto">
            <a:xfrm flipH="1">
              <a:off x="565531" y="1599968"/>
              <a:ext cx="4332316" cy="4254215"/>
            </a:xfrm>
            <a:prstGeom prst="arc">
              <a:avLst>
                <a:gd name="adj1" fmla="val 4081977"/>
                <a:gd name="adj2" fmla="val 4024520"/>
              </a:avLst>
            </a:prstGeom>
            <a:noFill/>
            <a:ln w="76200" cap="flat" cmpd="sng" algn="ctr">
              <a:solidFill>
                <a:schemeClr val="tx1">
                  <a:lumMod val="75000"/>
                  <a:lumOff val="25000"/>
                </a:schemeClr>
              </a:solidFill>
              <a:prstDash val="solid"/>
              <a:round/>
              <a:headEnd type="none" w="med" len="med"/>
              <a:tailEnd type="none" w="med" len="med"/>
            </a:ln>
            <a:effectLst/>
          </p:spPr>
          <p:txBody>
            <a:bodyPr vert="horz" wrap="square" lIns="121835" tIns="60917" rIns="121835" bIns="60917"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346" fontAlgn="ctr">
                <a:spcBef>
                  <a:spcPct val="0"/>
                </a:spcBef>
                <a:spcAft>
                  <a:spcPct val="0"/>
                </a:spcAft>
                <a:buClr>
                  <a:srgbClr val="CC9900"/>
                </a:buClr>
                <a:buFont typeface="Wingdings" pitchFamily="2" charset="2"/>
                <a:buChar char="n"/>
              </a:pPr>
              <a:endParaRPr lang="en-US" altLang="zh-CN" sz="2399" b="1">
                <a:solidFill>
                  <a:prstClr val="black"/>
                </a:solidFill>
                <a:latin typeface="Arial" panose="020B0604020202020204" pitchFamily="34" charset="0"/>
                <a:ea typeface="微软雅黑" panose="020B0503020204020204" pitchFamily="34" charset="-122"/>
              </a:endParaRPr>
            </a:p>
          </p:txBody>
        </p:sp>
        <p:sp>
          <p:nvSpPr>
            <p:cNvPr id="90" name="矩形 89"/>
            <p:cNvSpPr/>
            <p:nvPr/>
          </p:nvSpPr>
          <p:spPr>
            <a:xfrm>
              <a:off x="2030702" y="3105268"/>
              <a:ext cx="1441577" cy="1231106"/>
            </a:xfrm>
            <a:prstGeom prst="rect">
              <a:avLst/>
            </a:prstGeom>
            <a:noFill/>
          </p:spPr>
          <p:txBody>
            <a:bodyPr vert="horz" wrap="square" lIns="0" tIns="0" rIns="0" bIns="0" anchor="ctr" anchorCtr="0">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defRPr sz="1800" b="0" spc="0">
                  <a:solidFill>
                    <a:srgbClr val="000000"/>
                  </a:solidFill>
                  <a:effectLst/>
                </a:defRPr>
              </a:pPr>
              <a:r>
                <a:rPr lang="en-US" sz="1599" b="1" dirty="0">
                  <a:solidFill>
                    <a:srgbClr val="313E4F"/>
                  </a:solidFill>
                  <a:latin typeface="Arial" panose="020B0604020202020204" pitchFamily="34" charset="0"/>
                </a:rPr>
                <a:t>Core Requirements</a:t>
              </a:r>
            </a:p>
          </p:txBody>
        </p:sp>
        <p:grpSp>
          <p:nvGrpSpPr>
            <p:cNvPr id="9" name="组合 8"/>
            <p:cNvGrpSpPr/>
            <p:nvPr/>
          </p:nvGrpSpPr>
          <p:grpSpPr>
            <a:xfrm>
              <a:off x="1001517" y="4798181"/>
              <a:ext cx="1093252" cy="1093252"/>
              <a:chOff x="7423433" y="4445334"/>
              <a:chExt cx="1093252" cy="1093252"/>
            </a:xfrm>
          </p:grpSpPr>
          <p:sp>
            <p:nvSpPr>
              <p:cNvPr id="89" name="椭圆 88"/>
              <p:cNvSpPr/>
              <p:nvPr/>
            </p:nvSpPr>
            <p:spPr>
              <a:xfrm>
                <a:off x="7423433" y="4445334"/>
                <a:ext cx="1093252" cy="1093252"/>
              </a:xfrm>
              <a:prstGeom prst="ellipse">
                <a:avLst/>
              </a:prstGeom>
              <a:solidFill>
                <a:srgbClr val="00B05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4" name="矩形 93"/>
              <p:cNvSpPr/>
              <p:nvPr/>
            </p:nvSpPr>
            <p:spPr>
              <a:xfrm>
                <a:off x="7470818" y="4725717"/>
                <a:ext cx="98561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Reliability</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107" name="Freeform 27"/>
              <p:cNvSpPr>
                <a:spLocks noEditPoints="1"/>
              </p:cNvSpPr>
              <p:nvPr/>
            </p:nvSpPr>
            <p:spPr bwMode="auto">
              <a:xfrm>
                <a:off x="7776055" y="4610878"/>
                <a:ext cx="393563" cy="393563"/>
              </a:xfrm>
              <a:custGeom>
                <a:avLst/>
                <a:gdLst>
                  <a:gd name="T0" fmla="*/ 35 w 90"/>
                  <a:gd name="T1" fmla="*/ 85 h 90"/>
                  <a:gd name="T2" fmla="*/ 30 w 90"/>
                  <a:gd name="T3" fmla="*/ 75 h 90"/>
                  <a:gd name="T4" fmla="*/ 17 w 90"/>
                  <a:gd name="T5" fmla="*/ 80 h 90"/>
                  <a:gd name="T6" fmla="*/ 9 w 90"/>
                  <a:gd name="T7" fmla="*/ 66 h 90"/>
                  <a:gd name="T8" fmla="*/ 13 w 90"/>
                  <a:gd name="T9" fmla="*/ 56 h 90"/>
                  <a:gd name="T10" fmla="*/ 0 w 90"/>
                  <a:gd name="T11" fmla="*/ 50 h 90"/>
                  <a:gd name="T12" fmla="*/ 11 w 90"/>
                  <a:gd name="T13" fmla="*/ 35 h 90"/>
                  <a:gd name="T14" fmla="*/ 14 w 90"/>
                  <a:gd name="T15" fmla="*/ 28 h 90"/>
                  <a:gd name="T16" fmla="*/ 9 w 90"/>
                  <a:gd name="T17" fmla="*/ 17 h 90"/>
                  <a:gd name="T18" fmla="*/ 28 w 90"/>
                  <a:gd name="T19" fmla="*/ 14 h 90"/>
                  <a:gd name="T20" fmla="*/ 35 w 90"/>
                  <a:gd name="T21" fmla="*/ 11 h 90"/>
                  <a:gd name="T22" fmla="*/ 50 w 90"/>
                  <a:gd name="T23" fmla="*/ 0 h 90"/>
                  <a:gd name="T24" fmla="*/ 56 w 90"/>
                  <a:gd name="T25" fmla="*/ 13 h 90"/>
                  <a:gd name="T26" fmla="*/ 66 w 90"/>
                  <a:gd name="T27" fmla="*/ 9 h 90"/>
                  <a:gd name="T28" fmla="*/ 82 w 90"/>
                  <a:gd name="T29" fmla="*/ 20 h 90"/>
                  <a:gd name="T30" fmla="*/ 75 w 90"/>
                  <a:gd name="T31" fmla="*/ 30 h 90"/>
                  <a:gd name="T32" fmla="*/ 85 w 90"/>
                  <a:gd name="T33" fmla="*/ 35 h 90"/>
                  <a:gd name="T34" fmla="*/ 85 w 90"/>
                  <a:gd name="T35" fmla="*/ 55 h 90"/>
                  <a:gd name="T36" fmla="*/ 75 w 90"/>
                  <a:gd name="T37" fmla="*/ 59 h 90"/>
                  <a:gd name="T38" fmla="*/ 82 w 90"/>
                  <a:gd name="T39" fmla="*/ 70 h 90"/>
                  <a:gd name="T40" fmla="*/ 66 w 90"/>
                  <a:gd name="T41" fmla="*/ 80 h 90"/>
                  <a:gd name="T42" fmla="*/ 56 w 90"/>
                  <a:gd name="T43" fmla="*/ 77 h 90"/>
                  <a:gd name="T44" fmla="*/ 50 w 90"/>
                  <a:gd name="T45" fmla="*/ 90 h 90"/>
                  <a:gd name="T46" fmla="*/ 35 w 90"/>
                  <a:gd name="T47" fmla="*/ 73 h 90"/>
                  <a:gd name="T48" fmla="*/ 40 w 90"/>
                  <a:gd name="T49" fmla="*/ 86 h 90"/>
                  <a:gd name="T50" fmla="*/ 51 w 90"/>
                  <a:gd name="T51" fmla="*/ 78 h 90"/>
                  <a:gd name="T52" fmla="*/ 64 w 90"/>
                  <a:gd name="T53" fmla="*/ 73 h 90"/>
                  <a:gd name="T54" fmla="*/ 77 w 90"/>
                  <a:gd name="T55" fmla="*/ 70 h 90"/>
                  <a:gd name="T56" fmla="*/ 73 w 90"/>
                  <a:gd name="T57" fmla="*/ 64 h 90"/>
                  <a:gd name="T58" fmla="*/ 78 w 90"/>
                  <a:gd name="T59" fmla="*/ 51 h 90"/>
                  <a:gd name="T60" fmla="*/ 86 w 90"/>
                  <a:gd name="T61" fmla="*/ 40 h 90"/>
                  <a:gd name="T62" fmla="*/ 73 w 90"/>
                  <a:gd name="T63" fmla="*/ 35 h 90"/>
                  <a:gd name="T64" fmla="*/ 77 w 90"/>
                  <a:gd name="T65" fmla="*/ 21 h 90"/>
                  <a:gd name="T66" fmla="*/ 70 w 90"/>
                  <a:gd name="T67" fmla="*/ 12 h 90"/>
                  <a:gd name="T68" fmla="*/ 58 w 90"/>
                  <a:gd name="T69" fmla="*/ 18 h 90"/>
                  <a:gd name="T70" fmla="*/ 51 w 90"/>
                  <a:gd name="T71" fmla="*/ 5 h 90"/>
                  <a:gd name="T72" fmla="*/ 39 w 90"/>
                  <a:gd name="T73" fmla="*/ 5 h 90"/>
                  <a:gd name="T74" fmla="*/ 32 w 90"/>
                  <a:gd name="T75" fmla="*/ 18 h 90"/>
                  <a:gd name="T76" fmla="*/ 19 w 90"/>
                  <a:gd name="T77" fmla="*/ 12 h 90"/>
                  <a:gd name="T78" fmla="*/ 12 w 90"/>
                  <a:gd name="T79" fmla="*/ 21 h 90"/>
                  <a:gd name="T80" fmla="*/ 17 w 90"/>
                  <a:gd name="T81" fmla="*/ 35 h 90"/>
                  <a:gd name="T82" fmla="*/ 4 w 90"/>
                  <a:gd name="T83" fmla="*/ 40 h 90"/>
                  <a:gd name="T84" fmla="*/ 11 w 90"/>
                  <a:gd name="T85" fmla="*/ 51 h 90"/>
                  <a:gd name="T86" fmla="*/ 17 w 90"/>
                  <a:gd name="T87" fmla="*/ 64 h 90"/>
                  <a:gd name="T88" fmla="*/ 12 w 90"/>
                  <a:gd name="T89" fmla="*/ 70 h 90"/>
                  <a:gd name="T90" fmla="*/ 25 w 90"/>
                  <a:gd name="T91" fmla="*/ 73 h 90"/>
                  <a:gd name="T92" fmla="*/ 29 w 90"/>
                  <a:gd name="T93" fmla="*/ 45 h 90"/>
                  <a:gd name="T94" fmla="*/ 45 w 90"/>
                  <a:gd name="T95" fmla="*/ 60 h 90"/>
                  <a:gd name="T96" fmla="*/ 45 w 90"/>
                  <a:gd name="T97"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0">
                    <a:moveTo>
                      <a:pt x="50" y="90"/>
                    </a:moveTo>
                    <a:cubicBezTo>
                      <a:pt x="40" y="90"/>
                      <a:pt x="40" y="90"/>
                      <a:pt x="40" y="90"/>
                    </a:cubicBezTo>
                    <a:cubicBezTo>
                      <a:pt x="37" y="90"/>
                      <a:pt x="35" y="88"/>
                      <a:pt x="35" y="85"/>
                    </a:cubicBezTo>
                    <a:cubicBezTo>
                      <a:pt x="35" y="78"/>
                      <a:pt x="35" y="78"/>
                      <a:pt x="35" y="78"/>
                    </a:cubicBezTo>
                    <a:cubicBezTo>
                      <a:pt x="35" y="78"/>
                      <a:pt x="34" y="77"/>
                      <a:pt x="34" y="77"/>
                    </a:cubicBezTo>
                    <a:cubicBezTo>
                      <a:pt x="30" y="75"/>
                      <a:pt x="30" y="75"/>
                      <a:pt x="30" y="75"/>
                    </a:cubicBezTo>
                    <a:cubicBezTo>
                      <a:pt x="30" y="75"/>
                      <a:pt x="29" y="75"/>
                      <a:pt x="28" y="76"/>
                    </a:cubicBezTo>
                    <a:cubicBezTo>
                      <a:pt x="23" y="80"/>
                      <a:pt x="23" y="80"/>
                      <a:pt x="23" y="80"/>
                    </a:cubicBezTo>
                    <a:cubicBezTo>
                      <a:pt x="22" y="82"/>
                      <a:pt x="18" y="82"/>
                      <a:pt x="17" y="80"/>
                    </a:cubicBezTo>
                    <a:cubicBezTo>
                      <a:pt x="9" y="73"/>
                      <a:pt x="9" y="73"/>
                      <a:pt x="9" y="73"/>
                    </a:cubicBezTo>
                    <a:cubicBezTo>
                      <a:pt x="8" y="72"/>
                      <a:pt x="8" y="71"/>
                      <a:pt x="8" y="70"/>
                    </a:cubicBezTo>
                    <a:cubicBezTo>
                      <a:pt x="8" y="68"/>
                      <a:pt x="8" y="67"/>
                      <a:pt x="9" y="66"/>
                    </a:cubicBezTo>
                    <a:cubicBezTo>
                      <a:pt x="14" y="62"/>
                      <a:pt x="14" y="62"/>
                      <a:pt x="14" y="62"/>
                    </a:cubicBezTo>
                    <a:cubicBezTo>
                      <a:pt x="15" y="61"/>
                      <a:pt x="15" y="60"/>
                      <a:pt x="14" y="59"/>
                    </a:cubicBezTo>
                    <a:cubicBezTo>
                      <a:pt x="13" y="56"/>
                      <a:pt x="13" y="56"/>
                      <a:pt x="13" y="56"/>
                    </a:cubicBezTo>
                    <a:cubicBezTo>
                      <a:pt x="13" y="56"/>
                      <a:pt x="12" y="55"/>
                      <a:pt x="11" y="55"/>
                    </a:cubicBezTo>
                    <a:cubicBezTo>
                      <a:pt x="5" y="55"/>
                      <a:pt x="5" y="55"/>
                      <a:pt x="5" y="55"/>
                    </a:cubicBezTo>
                    <a:cubicBezTo>
                      <a:pt x="2" y="55"/>
                      <a:pt x="0" y="53"/>
                      <a:pt x="0" y="50"/>
                    </a:cubicBezTo>
                    <a:cubicBezTo>
                      <a:pt x="0" y="40"/>
                      <a:pt x="0" y="40"/>
                      <a:pt x="0" y="40"/>
                    </a:cubicBezTo>
                    <a:cubicBezTo>
                      <a:pt x="0" y="37"/>
                      <a:pt x="2" y="35"/>
                      <a:pt x="5" y="35"/>
                    </a:cubicBezTo>
                    <a:cubicBezTo>
                      <a:pt x="11" y="35"/>
                      <a:pt x="11" y="35"/>
                      <a:pt x="11" y="35"/>
                    </a:cubicBezTo>
                    <a:cubicBezTo>
                      <a:pt x="12" y="35"/>
                      <a:pt x="13" y="34"/>
                      <a:pt x="13" y="34"/>
                    </a:cubicBezTo>
                    <a:cubicBezTo>
                      <a:pt x="14" y="31"/>
                      <a:pt x="14" y="31"/>
                      <a:pt x="14" y="31"/>
                    </a:cubicBezTo>
                    <a:cubicBezTo>
                      <a:pt x="15" y="30"/>
                      <a:pt x="15" y="29"/>
                      <a:pt x="14" y="28"/>
                    </a:cubicBezTo>
                    <a:cubicBezTo>
                      <a:pt x="9" y="24"/>
                      <a:pt x="9" y="24"/>
                      <a:pt x="9" y="24"/>
                    </a:cubicBezTo>
                    <a:cubicBezTo>
                      <a:pt x="8" y="23"/>
                      <a:pt x="8" y="21"/>
                      <a:pt x="8" y="20"/>
                    </a:cubicBezTo>
                    <a:cubicBezTo>
                      <a:pt x="8" y="19"/>
                      <a:pt x="8" y="18"/>
                      <a:pt x="9" y="17"/>
                    </a:cubicBezTo>
                    <a:cubicBezTo>
                      <a:pt x="17" y="9"/>
                      <a:pt x="17" y="9"/>
                      <a:pt x="17" y="9"/>
                    </a:cubicBezTo>
                    <a:cubicBezTo>
                      <a:pt x="18" y="8"/>
                      <a:pt x="22" y="8"/>
                      <a:pt x="23" y="9"/>
                    </a:cubicBezTo>
                    <a:cubicBezTo>
                      <a:pt x="28" y="14"/>
                      <a:pt x="28" y="14"/>
                      <a:pt x="28" y="14"/>
                    </a:cubicBezTo>
                    <a:cubicBezTo>
                      <a:pt x="29" y="15"/>
                      <a:pt x="30" y="15"/>
                      <a:pt x="30" y="15"/>
                    </a:cubicBezTo>
                    <a:cubicBezTo>
                      <a:pt x="33" y="13"/>
                      <a:pt x="33" y="13"/>
                      <a:pt x="33" y="13"/>
                    </a:cubicBezTo>
                    <a:cubicBezTo>
                      <a:pt x="34" y="13"/>
                      <a:pt x="35" y="12"/>
                      <a:pt x="35" y="11"/>
                    </a:cubicBezTo>
                    <a:cubicBezTo>
                      <a:pt x="35" y="5"/>
                      <a:pt x="35" y="5"/>
                      <a:pt x="35" y="5"/>
                    </a:cubicBezTo>
                    <a:cubicBezTo>
                      <a:pt x="35" y="2"/>
                      <a:pt x="37" y="0"/>
                      <a:pt x="40" y="0"/>
                    </a:cubicBezTo>
                    <a:cubicBezTo>
                      <a:pt x="50" y="0"/>
                      <a:pt x="50" y="0"/>
                      <a:pt x="50" y="0"/>
                    </a:cubicBezTo>
                    <a:cubicBezTo>
                      <a:pt x="53" y="0"/>
                      <a:pt x="55" y="2"/>
                      <a:pt x="55" y="5"/>
                    </a:cubicBezTo>
                    <a:cubicBezTo>
                      <a:pt x="55" y="11"/>
                      <a:pt x="55" y="11"/>
                      <a:pt x="55" y="11"/>
                    </a:cubicBezTo>
                    <a:cubicBezTo>
                      <a:pt x="55" y="12"/>
                      <a:pt x="55" y="13"/>
                      <a:pt x="56" y="13"/>
                    </a:cubicBezTo>
                    <a:cubicBezTo>
                      <a:pt x="59" y="14"/>
                      <a:pt x="59" y="14"/>
                      <a:pt x="59" y="14"/>
                    </a:cubicBezTo>
                    <a:cubicBezTo>
                      <a:pt x="60" y="15"/>
                      <a:pt x="61" y="15"/>
                      <a:pt x="62" y="14"/>
                    </a:cubicBezTo>
                    <a:cubicBezTo>
                      <a:pt x="66" y="9"/>
                      <a:pt x="66" y="9"/>
                      <a:pt x="66" y="9"/>
                    </a:cubicBezTo>
                    <a:cubicBezTo>
                      <a:pt x="68" y="8"/>
                      <a:pt x="71" y="8"/>
                      <a:pt x="73" y="9"/>
                    </a:cubicBezTo>
                    <a:cubicBezTo>
                      <a:pt x="80" y="17"/>
                      <a:pt x="80" y="17"/>
                      <a:pt x="80" y="17"/>
                    </a:cubicBezTo>
                    <a:cubicBezTo>
                      <a:pt x="81" y="18"/>
                      <a:pt x="82" y="19"/>
                      <a:pt x="82" y="20"/>
                    </a:cubicBezTo>
                    <a:cubicBezTo>
                      <a:pt x="82" y="21"/>
                      <a:pt x="81" y="23"/>
                      <a:pt x="80" y="24"/>
                    </a:cubicBezTo>
                    <a:cubicBezTo>
                      <a:pt x="76" y="28"/>
                      <a:pt x="76" y="28"/>
                      <a:pt x="76" y="28"/>
                    </a:cubicBezTo>
                    <a:cubicBezTo>
                      <a:pt x="75" y="29"/>
                      <a:pt x="75" y="30"/>
                      <a:pt x="75" y="30"/>
                    </a:cubicBezTo>
                    <a:cubicBezTo>
                      <a:pt x="77" y="34"/>
                      <a:pt x="77" y="34"/>
                      <a:pt x="77" y="34"/>
                    </a:cubicBezTo>
                    <a:cubicBezTo>
                      <a:pt x="77" y="34"/>
                      <a:pt x="78" y="35"/>
                      <a:pt x="78" y="35"/>
                    </a:cubicBezTo>
                    <a:cubicBezTo>
                      <a:pt x="85" y="35"/>
                      <a:pt x="85" y="35"/>
                      <a:pt x="85" y="35"/>
                    </a:cubicBezTo>
                    <a:cubicBezTo>
                      <a:pt x="88" y="35"/>
                      <a:pt x="90" y="37"/>
                      <a:pt x="90" y="40"/>
                    </a:cubicBezTo>
                    <a:cubicBezTo>
                      <a:pt x="90" y="50"/>
                      <a:pt x="90" y="50"/>
                      <a:pt x="90" y="50"/>
                    </a:cubicBezTo>
                    <a:cubicBezTo>
                      <a:pt x="90" y="53"/>
                      <a:pt x="88" y="55"/>
                      <a:pt x="85" y="55"/>
                    </a:cubicBezTo>
                    <a:cubicBezTo>
                      <a:pt x="78" y="55"/>
                      <a:pt x="78" y="55"/>
                      <a:pt x="78" y="55"/>
                    </a:cubicBezTo>
                    <a:cubicBezTo>
                      <a:pt x="78" y="55"/>
                      <a:pt x="77" y="56"/>
                      <a:pt x="77" y="56"/>
                    </a:cubicBezTo>
                    <a:cubicBezTo>
                      <a:pt x="75" y="59"/>
                      <a:pt x="75" y="59"/>
                      <a:pt x="75" y="59"/>
                    </a:cubicBezTo>
                    <a:cubicBezTo>
                      <a:pt x="75" y="60"/>
                      <a:pt x="75" y="61"/>
                      <a:pt x="76" y="62"/>
                    </a:cubicBezTo>
                    <a:cubicBezTo>
                      <a:pt x="80" y="66"/>
                      <a:pt x="80" y="66"/>
                      <a:pt x="80" y="66"/>
                    </a:cubicBezTo>
                    <a:cubicBezTo>
                      <a:pt x="81" y="67"/>
                      <a:pt x="82" y="68"/>
                      <a:pt x="82" y="70"/>
                    </a:cubicBezTo>
                    <a:cubicBezTo>
                      <a:pt x="82" y="71"/>
                      <a:pt x="81" y="72"/>
                      <a:pt x="80" y="73"/>
                    </a:cubicBezTo>
                    <a:cubicBezTo>
                      <a:pt x="73" y="80"/>
                      <a:pt x="73" y="80"/>
                      <a:pt x="73" y="80"/>
                    </a:cubicBezTo>
                    <a:cubicBezTo>
                      <a:pt x="71" y="82"/>
                      <a:pt x="68" y="82"/>
                      <a:pt x="66" y="80"/>
                    </a:cubicBezTo>
                    <a:cubicBezTo>
                      <a:pt x="62" y="76"/>
                      <a:pt x="62" y="76"/>
                      <a:pt x="62" y="76"/>
                    </a:cubicBezTo>
                    <a:cubicBezTo>
                      <a:pt x="61" y="75"/>
                      <a:pt x="60" y="75"/>
                      <a:pt x="59" y="75"/>
                    </a:cubicBezTo>
                    <a:cubicBezTo>
                      <a:pt x="56" y="77"/>
                      <a:pt x="56" y="77"/>
                      <a:pt x="56" y="77"/>
                    </a:cubicBezTo>
                    <a:cubicBezTo>
                      <a:pt x="55" y="77"/>
                      <a:pt x="55" y="78"/>
                      <a:pt x="55" y="78"/>
                    </a:cubicBezTo>
                    <a:cubicBezTo>
                      <a:pt x="55" y="85"/>
                      <a:pt x="55" y="85"/>
                      <a:pt x="55" y="85"/>
                    </a:cubicBezTo>
                    <a:cubicBezTo>
                      <a:pt x="55" y="88"/>
                      <a:pt x="53" y="90"/>
                      <a:pt x="50" y="90"/>
                    </a:cubicBezTo>
                    <a:close/>
                    <a:moveTo>
                      <a:pt x="30" y="71"/>
                    </a:moveTo>
                    <a:cubicBezTo>
                      <a:pt x="30" y="71"/>
                      <a:pt x="31" y="71"/>
                      <a:pt x="32" y="72"/>
                    </a:cubicBezTo>
                    <a:cubicBezTo>
                      <a:pt x="35" y="73"/>
                      <a:pt x="35" y="73"/>
                      <a:pt x="35" y="73"/>
                    </a:cubicBezTo>
                    <a:cubicBezTo>
                      <a:pt x="37" y="74"/>
                      <a:pt x="39" y="76"/>
                      <a:pt x="39" y="78"/>
                    </a:cubicBezTo>
                    <a:cubicBezTo>
                      <a:pt x="39" y="85"/>
                      <a:pt x="39" y="85"/>
                      <a:pt x="39" y="85"/>
                    </a:cubicBezTo>
                    <a:cubicBezTo>
                      <a:pt x="39" y="86"/>
                      <a:pt x="39" y="86"/>
                      <a:pt x="40" y="86"/>
                    </a:cubicBezTo>
                    <a:cubicBezTo>
                      <a:pt x="50" y="86"/>
                      <a:pt x="50" y="86"/>
                      <a:pt x="50" y="86"/>
                    </a:cubicBezTo>
                    <a:cubicBezTo>
                      <a:pt x="50" y="86"/>
                      <a:pt x="51" y="86"/>
                      <a:pt x="51" y="85"/>
                    </a:cubicBezTo>
                    <a:cubicBezTo>
                      <a:pt x="51" y="78"/>
                      <a:pt x="51" y="78"/>
                      <a:pt x="51" y="78"/>
                    </a:cubicBezTo>
                    <a:cubicBezTo>
                      <a:pt x="51" y="76"/>
                      <a:pt x="53" y="74"/>
                      <a:pt x="55" y="73"/>
                    </a:cubicBezTo>
                    <a:cubicBezTo>
                      <a:pt x="58" y="72"/>
                      <a:pt x="58" y="72"/>
                      <a:pt x="58" y="72"/>
                    </a:cubicBezTo>
                    <a:cubicBezTo>
                      <a:pt x="59" y="71"/>
                      <a:pt x="63" y="71"/>
                      <a:pt x="64" y="73"/>
                    </a:cubicBezTo>
                    <a:cubicBezTo>
                      <a:pt x="69" y="78"/>
                      <a:pt x="69" y="78"/>
                      <a:pt x="69" y="78"/>
                    </a:cubicBezTo>
                    <a:cubicBezTo>
                      <a:pt x="69" y="78"/>
                      <a:pt x="70" y="78"/>
                      <a:pt x="70" y="78"/>
                    </a:cubicBezTo>
                    <a:cubicBezTo>
                      <a:pt x="77" y="70"/>
                      <a:pt x="77" y="70"/>
                      <a:pt x="77" y="70"/>
                    </a:cubicBezTo>
                    <a:cubicBezTo>
                      <a:pt x="78" y="70"/>
                      <a:pt x="78" y="70"/>
                      <a:pt x="78" y="70"/>
                    </a:cubicBezTo>
                    <a:cubicBezTo>
                      <a:pt x="78" y="70"/>
                      <a:pt x="78" y="69"/>
                      <a:pt x="77" y="69"/>
                    </a:cubicBezTo>
                    <a:cubicBezTo>
                      <a:pt x="73" y="64"/>
                      <a:pt x="73" y="64"/>
                      <a:pt x="73" y="64"/>
                    </a:cubicBezTo>
                    <a:cubicBezTo>
                      <a:pt x="71" y="63"/>
                      <a:pt x="71" y="60"/>
                      <a:pt x="72" y="58"/>
                    </a:cubicBezTo>
                    <a:cubicBezTo>
                      <a:pt x="73" y="55"/>
                      <a:pt x="73" y="55"/>
                      <a:pt x="73" y="55"/>
                    </a:cubicBezTo>
                    <a:cubicBezTo>
                      <a:pt x="74" y="53"/>
                      <a:pt x="76" y="51"/>
                      <a:pt x="78" y="51"/>
                    </a:cubicBezTo>
                    <a:cubicBezTo>
                      <a:pt x="85" y="51"/>
                      <a:pt x="85" y="51"/>
                      <a:pt x="85" y="51"/>
                    </a:cubicBezTo>
                    <a:cubicBezTo>
                      <a:pt x="85" y="51"/>
                      <a:pt x="86" y="51"/>
                      <a:pt x="86" y="50"/>
                    </a:cubicBezTo>
                    <a:cubicBezTo>
                      <a:pt x="86" y="40"/>
                      <a:pt x="86" y="40"/>
                      <a:pt x="86" y="40"/>
                    </a:cubicBezTo>
                    <a:cubicBezTo>
                      <a:pt x="86" y="39"/>
                      <a:pt x="85" y="39"/>
                      <a:pt x="85" y="39"/>
                    </a:cubicBezTo>
                    <a:cubicBezTo>
                      <a:pt x="78" y="39"/>
                      <a:pt x="78" y="39"/>
                      <a:pt x="78" y="39"/>
                    </a:cubicBezTo>
                    <a:cubicBezTo>
                      <a:pt x="76" y="39"/>
                      <a:pt x="74" y="37"/>
                      <a:pt x="73" y="35"/>
                    </a:cubicBezTo>
                    <a:cubicBezTo>
                      <a:pt x="72" y="32"/>
                      <a:pt x="72" y="32"/>
                      <a:pt x="72" y="32"/>
                    </a:cubicBezTo>
                    <a:cubicBezTo>
                      <a:pt x="71" y="30"/>
                      <a:pt x="71" y="27"/>
                      <a:pt x="73" y="25"/>
                    </a:cubicBezTo>
                    <a:cubicBezTo>
                      <a:pt x="77" y="21"/>
                      <a:pt x="77" y="21"/>
                      <a:pt x="77" y="21"/>
                    </a:cubicBezTo>
                    <a:cubicBezTo>
                      <a:pt x="78" y="21"/>
                      <a:pt x="78" y="20"/>
                      <a:pt x="78" y="20"/>
                    </a:cubicBezTo>
                    <a:cubicBezTo>
                      <a:pt x="78" y="20"/>
                      <a:pt x="78" y="20"/>
                      <a:pt x="77" y="20"/>
                    </a:cubicBezTo>
                    <a:cubicBezTo>
                      <a:pt x="70" y="12"/>
                      <a:pt x="70" y="12"/>
                      <a:pt x="70" y="12"/>
                    </a:cubicBezTo>
                    <a:cubicBezTo>
                      <a:pt x="70" y="12"/>
                      <a:pt x="69" y="12"/>
                      <a:pt x="69" y="12"/>
                    </a:cubicBezTo>
                    <a:cubicBezTo>
                      <a:pt x="64" y="17"/>
                      <a:pt x="64" y="17"/>
                      <a:pt x="64" y="17"/>
                    </a:cubicBezTo>
                    <a:cubicBezTo>
                      <a:pt x="63" y="19"/>
                      <a:pt x="60" y="19"/>
                      <a:pt x="58" y="18"/>
                    </a:cubicBezTo>
                    <a:cubicBezTo>
                      <a:pt x="55" y="17"/>
                      <a:pt x="55" y="17"/>
                      <a:pt x="55" y="17"/>
                    </a:cubicBezTo>
                    <a:cubicBezTo>
                      <a:pt x="53" y="16"/>
                      <a:pt x="51" y="14"/>
                      <a:pt x="51" y="11"/>
                    </a:cubicBezTo>
                    <a:cubicBezTo>
                      <a:pt x="51" y="5"/>
                      <a:pt x="51" y="5"/>
                      <a:pt x="51" y="5"/>
                    </a:cubicBezTo>
                    <a:cubicBezTo>
                      <a:pt x="51" y="4"/>
                      <a:pt x="50" y="4"/>
                      <a:pt x="50" y="4"/>
                    </a:cubicBezTo>
                    <a:cubicBezTo>
                      <a:pt x="40" y="4"/>
                      <a:pt x="40" y="4"/>
                      <a:pt x="40" y="4"/>
                    </a:cubicBezTo>
                    <a:cubicBezTo>
                      <a:pt x="39" y="4"/>
                      <a:pt x="39" y="4"/>
                      <a:pt x="39" y="5"/>
                    </a:cubicBezTo>
                    <a:cubicBezTo>
                      <a:pt x="39" y="11"/>
                      <a:pt x="39" y="11"/>
                      <a:pt x="39" y="11"/>
                    </a:cubicBezTo>
                    <a:cubicBezTo>
                      <a:pt x="39" y="14"/>
                      <a:pt x="37" y="16"/>
                      <a:pt x="35" y="17"/>
                    </a:cubicBezTo>
                    <a:cubicBezTo>
                      <a:pt x="32" y="18"/>
                      <a:pt x="32" y="18"/>
                      <a:pt x="32" y="18"/>
                    </a:cubicBezTo>
                    <a:cubicBezTo>
                      <a:pt x="30" y="19"/>
                      <a:pt x="27" y="19"/>
                      <a:pt x="25" y="17"/>
                    </a:cubicBezTo>
                    <a:cubicBezTo>
                      <a:pt x="21" y="12"/>
                      <a:pt x="21" y="12"/>
                      <a:pt x="21" y="12"/>
                    </a:cubicBezTo>
                    <a:cubicBezTo>
                      <a:pt x="20" y="12"/>
                      <a:pt x="20" y="12"/>
                      <a:pt x="19" y="12"/>
                    </a:cubicBezTo>
                    <a:cubicBezTo>
                      <a:pt x="12" y="20"/>
                      <a:pt x="12" y="20"/>
                      <a:pt x="12" y="20"/>
                    </a:cubicBezTo>
                    <a:cubicBezTo>
                      <a:pt x="12" y="20"/>
                      <a:pt x="12" y="20"/>
                      <a:pt x="12" y="20"/>
                    </a:cubicBezTo>
                    <a:cubicBezTo>
                      <a:pt x="12" y="20"/>
                      <a:pt x="12" y="21"/>
                      <a:pt x="12" y="21"/>
                    </a:cubicBezTo>
                    <a:cubicBezTo>
                      <a:pt x="17" y="25"/>
                      <a:pt x="17" y="25"/>
                      <a:pt x="17" y="25"/>
                    </a:cubicBezTo>
                    <a:cubicBezTo>
                      <a:pt x="19" y="27"/>
                      <a:pt x="19" y="30"/>
                      <a:pt x="18" y="32"/>
                    </a:cubicBezTo>
                    <a:cubicBezTo>
                      <a:pt x="17" y="35"/>
                      <a:pt x="17" y="35"/>
                      <a:pt x="17" y="35"/>
                    </a:cubicBezTo>
                    <a:cubicBezTo>
                      <a:pt x="16" y="37"/>
                      <a:pt x="14" y="39"/>
                      <a:pt x="11" y="39"/>
                    </a:cubicBezTo>
                    <a:cubicBezTo>
                      <a:pt x="5" y="39"/>
                      <a:pt x="5" y="39"/>
                      <a:pt x="5" y="39"/>
                    </a:cubicBezTo>
                    <a:cubicBezTo>
                      <a:pt x="4" y="39"/>
                      <a:pt x="4" y="39"/>
                      <a:pt x="4" y="40"/>
                    </a:cubicBezTo>
                    <a:cubicBezTo>
                      <a:pt x="4" y="50"/>
                      <a:pt x="4" y="50"/>
                      <a:pt x="4" y="50"/>
                    </a:cubicBezTo>
                    <a:cubicBezTo>
                      <a:pt x="4" y="51"/>
                      <a:pt x="4" y="51"/>
                      <a:pt x="5" y="51"/>
                    </a:cubicBezTo>
                    <a:cubicBezTo>
                      <a:pt x="11" y="51"/>
                      <a:pt x="11" y="51"/>
                      <a:pt x="11" y="51"/>
                    </a:cubicBezTo>
                    <a:cubicBezTo>
                      <a:pt x="14" y="51"/>
                      <a:pt x="16" y="53"/>
                      <a:pt x="17" y="55"/>
                    </a:cubicBezTo>
                    <a:cubicBezTo>
                      <a:pt x="18" y="58"/>
                      <a:pt x="18" y="58"/>
                      <a:pt x="18" y="58"/>
                    </a:cubicBezTo>
                    <a:cubicBezTo>
                      <a:pt x="19" y="60"/>
                      <a:pt x="19" y="63"/>
                      <a:pt x="17" y="64"/>
                    </a:cubicBezTo>
                    <a:cubicBezTo>
                      <a:pt x="12" y="69"/>
                      <a:pt x="12" y="69"/>
                      <a:pt x="12" y="69"/>
                    </a:cubicBezTo>
                    <a:cubicBezTo>
                      <a:pt x="12" y="69"/>
                      <a:pt x="12" y="70"/>
                      <a:pt x="12" y="70"/>
                    </a:cubicBezTo>
                    <a:cubicBezTo>
                      <a:pt x="12" y="70"/>
                      <a:pt x="12" y="70"/>
                      <a:pt x="12" y="70"/>
                    </a:cubicBezTo>
                    <a:cubicBezTo>
                      <a:pt x="19" y="78"/>
                      <a:pt x="19" y="78"/>
                      <a:pt x="19" y="78"/>
                    </a:cubicBezTo>
                    <a:cubicBezTo>
                      <a:pt x="20" y="78"/>
                      <a:pt x="20" y="78"/>
                      <a:pt x="21" y="78"/>
                    </a:cubicBezTo>
                    <a:cubicBezTo>
                      <a:pt x="25" y="73"/>
                      <a:pt x="25" y="73"/>
                      <a:pt x="25" y="73"/>
                    </a:cubicBezTo>
                    <a:cubicBezTo>
                      <a:pt x="26" y="72"/>
                      <a:pt x="28" y="71"/>
                      <a:pt x="30" y="71"/>
                    </a:cubicBezTo>
                    <a:close/>
                    <a:moveTo>
                      <a:pt x="45" y="60"/>
                    </a:moveTo>
                    <a:cubicBezTo>
                      <a:pt x="36" y="60"/>
                      <a:pt x="29" y="54"/>
                      <a:pt x="29" y="45"/>
                    </a:cubicBezTo>
                    <a:cubicBezTo>
                      <a:pt x="29" y="36"/>
                      <a:pt x="36" y="29"/>
                      <a:pt x="45" y="29"/>
                    </a:cubicBezTo>
                    <a:cubicBezTo>
                      <a:pt x="53" y="29"/>
                      <a:pt x="60" y="36"/>
                      <a:pt x="60" y="45"/>
                    </a:cubicBezTo>
                    <a:cubicBezTo>
                      <a:pt x="60" y="54"/>
                      <a:pt x="53" y="60"/>
                      <a:pt x="45" y="60"/>
                    </a:cubicBezTo>
                    <a:close/>
                    <a:moveTo>
                      <a:pt x="45" y="33"/>
                    </a:moveTo>
                    <a:cubicBezTo>
                      <a:pt x="38" y="33"/>
                      <a:pt x="33" y="39"/>
                      <a:pt x="33" y="45"/>
                    </a:cubicBezTo>
                    <a:cubicBezTo>
                      <a:pt x="33" y="51"/>
                      <a:pt x="38" y="56"/>
                      <a:pt x="45" y="56"/>
                    </a:cubicBezTo>
                    <a:cubicBezTo>
                      <a:pt x="51" y="56"/>
                      <a:pt x="56" y="51"/>
                      <a:pt x="56" y="45"/>
                    </a:cubicBezTo>
                    <a:cubicBezTo>
                      <a:pt x="56" y="39"/>
                      <a:pt x="51" y="33"/>
                      <a:pt x="45" y="33"/>
                    </a:cubicBezTo>
                    <a:close/>
                  </a:path>
                </a:pathLst>
              </a:custGeom>
              <a:solidFill>
                <a:schemeClr val="bg1"/>
              </a:solidFill>
              <a:ln>
                <a:noFill/>
              </a:ln>
            </p:spPr>
            <p:txBody>
              <a:bodyPr vert="horz" wrap="square" lIns="91383" tIns="45691" rIns="91383" bIns="45691" numCol="1" anchor="t" anchorCtr="0" compatLnSpc="1">
                <a:prstTxWarp prst="textNoShape">
                  <a:avLst/>
                </a:prstTxWarp>
                <a:noAutofit/>
              </a:bodyPr>
              <a:lstStyle/>
              <a:p>
                <a:pPr fontAlgn="ctr"/>
                <a:endParaRPr lang="en-US" altLang="zh-CN" sz="1399">
                  <a:solidFill>
                    <a:prstClr val="black"/>
                  </a:solidFill>
                  <a:latin typeface="Arial" panose="020B0604020202020204" pitchFamily="34" charset="0"/>
                  <a:ea typeface="微软雅黑" panose="020B0503020204020204" pitchFamily="34" charset="-122"/>
                </a:endParaRPr>
              </a:p>
            </p:txBody>
          </p:sp>
        </p:grpSp>
        <p:grpSp>
          <p:nvGrpSpPr>
            <p:cNvPr id="16" name="组合 15"/>
            <p:cNvGrpSpPr/>
            <p:nvPr/>
          </p:nvGrpSpPr>
          <p:grpSpPr>
            <a:xfrm>
              <a:off x="2120533" y="1145517"/>
              <a:ext cx="1107483" cy="1093252"/>
              <a:chOff x="7423433" y="1217889"/>
              <a:chExt cx="1107483" cy="1093252"/>
            </a:xfrm>
          </p:grpSpPr>
          <p:sp>
            <p:nvSpPr>
              <p:cNvPr id="88" name="椭圆 87"/>
              <p:cNvSpPr/>
              <p:nvPr/>
            </p:nvSpPr>
            <p:spPr>
              <a:xfrm>
                <a:off x="7423433" y="1217889"/>
                <a:ext cx="1093252" cy="1093252"/>
              </a:xfrm>
              <a:prstGeom prst="ellipse">
                <a:avLst/>
              </a:prstGeom>
              <a:solidFill>
                <a:srgbClr val="FFFF0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3" name="矩形 92"/>
              <p:cNvSpPr/>
              <p:nvPr/>
            </p:nvSpPr>
            <p:spPr>
              <a:xfrm>
                <a:off x="7445418" y="1467165"/>
                <a:ext cx="1085498"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latin typeface="Arial" panose="020B0604020202020204" pitchFamily="34" charset="0"/>
                  </a:rPr>
                  <a:t>Scalability</a:t>
                </a:r>
                <a:endParaRPr lang="en-US" altLang="zh-CN" sz="1399" b="1">
                  <a:latin typeface="Arial" panose="020B0604020202020204" pitchFamily="34" charset="0"/>
                  <a:ea typeface="微软雅黑" panose="020B0503020204020204" pitchFamily="34" charset="-122"/>
                  <a:cs typeface="Arial" pitchFamily="34" charset="0"/>
                </a:endParaRPr>
              </a:p>
            </p:txBody>
          </p:sp>
        </p:grpSp>
        <p:grpSp>
          <p:nvGrpSpPr>
            <p:cNvPr id="13" name="组合 12"/>
            <p:cNvGrpSpPr/>
            <p:nvPr/>
          </p:nvGrpSpPr>
          <p:grpSpPr>
            <a:xfrm>
              <a:off x="292782" y="2633824"/>
              <a:ext cx="1102839" cy="1093252"/>
              <a:chOff x="6756794" y="2794907"/>
              <a:chExt cx="1102839" cy="1093252"/>
            </a:xfrm>
          </p:grpSpPr>
          <p:sp>
            <p:nvSpPr>
              <p:cNvPr id="87" name="椭圆 86"/>
              <p:cNvSpPr/>
              <p:nvPr/>
            </p:nvSpPr>
            <p:spPr>
              <a:xfrm>
                <a:off x="6756794" y="2794907"/>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2" name="矩形 91"/>
              <p:cNvSpPr/>
              <p:nvPr/>
            </p:nvSpPr>
            <p:spPr>
              <a:xfrm>
                <a:off x="6758203" y="3035493"/>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200" b="1">
                    <a:solidFill>
                      <a:prstClr val="white"/>
                    </a:solidFill>
                    <a:latin typeface="Arial" panose="020B0604020202020204" pitchFamily="34" charset="0"/>
                  </a:rPr>
                  <a:t>Performance</a:t>
                </a:r>
                <a:endParaRPr lang="en-US" altLang="zh-CN" sz="1200"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113" name="Freeform 7"/>
              <p:cNvSpPr>
                <a:spLocks noEditPoints="1"/>
              </p:cNvSpPr>
              <p:nvPr/>
            </p:nvSpPr>
            <p:spPr bwMode="auto">
              <a:xfrm>
                <a:off x="7155329" y="2940210"/>
                <a:ext cx="245456" cy="374650"/>
              </a:xfrm>
              <a:custGeom>
                <a:avLst/>
                <a:gdLst>
                  <a:gd name="T0" fmla="*/ 13 w 56"/>
                  <a:gd name="T1" fmla="*/ 100 h 100"/>
                  <a:gd name="T2" fmla="*/ 12 w 56"/>
                  <a:gd name="T3" fmla="*/ 100 h 100"/>
                  <a:gd name="T4" fmla="*/ 11 w 56"/>
                  <a:gd name="T5" fmla="*/ 97 h 100"/>
                  <a:gd name="T6" fmla="*/ 22 w 56"/>
                  <a:gd name="T7" fmla="*/ 61 h 100"/>
                  <a:gd name="T8" fmla="*/ 2 w 56"/>
                  <a:gd name="T9" fmla="*/ 61 h 100"/>
                  <a:gd name="T10" fmla="*/ 1 w 56"/>
                  <a:gd name="T11" fmla="*/ 59 h 100"/>
                  <a:gd name="T12" fmla="*/ 1 w 56"/>
                  <a:gd name="T13" fmla="*/ 57 h 100"/>
                  <a:gd name="T14" fmla="*/ 42 w 56"/>
                  <a:gd name="T15" fmla="*/ 1 h 100"/>
                  <a:gd name="T16" fmla="*/ 44 w 56"/>
                  <a:gd name="T17" fmla="*/ 1 h 100"/>
                  <a:gd name="T18" fmla="*/ 45 w 56"/>
                  <a:gd name="T19" fmla="*/ 3 h 100"/>
                  <a:gd name="T20" fmla="*/ 35 w 56"/>
                  <a:gd name="T21" fmla="*/ 40 h 100"/>
                  <a:gd name="T22" fmla="*/ 54 w 56"/>
                  <a:gd name="T23" fmla="*/ 40 h 100"/>
                  <a:gd name="T24" fmla="*/ 56 w 56"/>
                  <a:gd name="T25" fmla="*/ 41 h 100"/>
                  <a:gd name="T26" fmla="*/ 56 w 56"/>
                  <a:gd name="T27" fmla="*/ 43 h 100"/>
                  <a:gd name="T28" fmla="*/ 15 w 56"/>
                  <a:gd name="T29" fmla="*/ 99 h 100"/>
                  <a:gd name="T30" fmla="*/ 13 w 56"/>
                  <a:gd name="T31" fmla="*/ 100 h 100"/>
                  <a:gd name="T32" fmla="*/ 6 w 56"/>
                  <a:gd name="T33" fmla="*/ 57 h 100"/>
                  <a:gd name="T34" fmla="*/ 24 w 56"/>
                  <a:gd name="T35" fmla="*/ 57 h 100"/>
                  <a:gd name="T36" fmla="*/ 26 w 56"/>
                  <a:gd name="T37" fmla="*/ 57 h 100"/>
                  <a:gd name="T38" fmla="*/ 26 w 56"/>
                  <a:gd name="T39" fmla="*/ 59 h 100"/>
                  <a:gd name="T40" fmla="*/ 18 w 56"/>
                  <a:gd name="T41" fmla="*/ 88 h 100"/>
                  <a:gd name="T42" fmla="*/ 50 w 56"/>
                  <a:gd name="T43" fmla="*/ 44 h 100"/>
                  <a:gd name="T44" fmla="*/ 32 w 56"/>
                  <a:gd name="T45" fmla="*/ 44 h 100"/>
                  <a:gd name="T46" fmla="*/ 31 w 56"/>
                  <a:gd name="T47" fmla="*/ 43 h 100"/>
                  <a:gd name="T48" fmla="*/ 30 w 56"/>
                  <a:gd name="T49" fmla="*/ 41 h 100"/>
                  <a:gd name="T50" fmla="*/ 38 w 56"/>
                  <a:gd name="T51" fmla="*/ 12 h 100"/>
                  <a:gd name="T52" fmla="*/ 6 w 56"/>
                  <a:gd name="T53" fmla="*/ 5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100">
                    <a:moveTo>
                      <a:pt x="13" y="100"/>
                    </a:moveTo>
                    <a:cubicBezTo>
                      <a:pt x="13" y="100"/>
                      <a:pt x="13" y="100"/>
                      <a:pt x="12" y="100"/>
                    </a:cubicBezTo>
                    <a:cubicBezTo>
                      <a:pt x="11" y="99"/>
                      <a:pt x="11" y="98"/>
                      <a:pt x="11" y="97"/>
                    </a:cubicBezTo>
                    <a:cubicBezTo>
                      <a:pt x="22" y="61"/>
                      <a:pt x="22" y="61"/>
                      <a:pt x="22" y="61"/>
                    </a:cubicBezTo>
                    <a:cubicBezTo>
                      <a:pt x="2" y="61"/>
                      <a:pt x="2" y="61"/>
                      <a:pt x="2" y="61"/>
                    </a:cubicBezTo>
                    <a:cubicBezTo>
                      <a:pt x="2" y="61"/>
                      <a:pt x="1" y="60"/>
                      <a:pt x="1" y="59"/>
                    </a:cubicBezTo>
                    <a:cubicBezTo>
                      <a:pt x="0" y="59"/>
                      <a:pt x="0" y="58"/>
                      <a:pt x="1" y="57"/>
                    </a:cubicBezTo>
                    <a:cubicBezTo>
                      <a:pt x="42" y="1"/>
                      <a:pt x="42" y="1"/>
                      <a:pt x="42" y="1"/>
                    </a:cubicBezTo>
                    <a:cubicBezTo>
                      <a:pt x="42" y="0"/>
                      <a:pt x="43" y="0"/>
                      <a:pt x="44" y="1"/>
                    </a:cubicBezTo>
                    <a:cubicBezTo>
                      <a:pt x="45" y="1"/>
                      <a:pt x="46" y="2"/>
                      <a:pt x="45" y="3"/>
                    </a:cubicBezTo>
                    <a:cubicBezTo>
                      <a:pt x="35" y="40"/>
                      <a:pt x="35" y="40"/>
                      <a:pt x="35" y="40"/>
                    </a:cubicBezTo>
                    <a:cubicBezTo>
                      <a:pt x="54" y="40"/>
                      <a:pt x="54" y="40"/>
                      <a:pt x="54" y="40"/>
                    </a:cubicBezTo>
                    <a:cubicBezTo>
                      <a:pt x="55" y="40"/>
                      <a:pt x="56" y="40"/>
                      <a:pt x="56" y="41"/>
                    </a:cubicBezTo>
                    <a:cubicBezTo>
                      <a:pt x="56" y="41"/>
                      <a:pt x="56" y="42"/>
                      <a:pt x="56" y="43"/>
                    </a:cubicBezTo>
                    <a:cubicBezTo>
                      <a:pt x="15" y="99"/>
                      <a:pt x="15" y="99"/>
                      <a:pt x="15" y="99"/>
                    </a:cubicBezTo>
                    <a:cubicBezTo>
                      <a:pt x="14" y="100"/>
                      <a:pt x="14" y="100"/>
                      <a:pt x="13" y="100"/>
                    </a:cubicBezTo>
                    <a:close/>
                    <a:moveTo>
                      <a:pt x="6" y="57"/>
                    </a:moveTo>
                    <a:cubicBezTo>
                      <a:pt x="24" y="57"/>
                      <a:pt x="24" y="57"/>
                      <a:pt x="24" y="57"/>
                    </a:cubicBezTo>
                    <a:cubicBezTo>
                      <a:pt x="25" y="57"/>
                      <a:pt x="25" y="57"/>
                      <a:pt x="26" y="57"/>
                    </a:cubicBezTo>
                    <a:cubicBezTo>
                      <a:pt x="26" y="58"/>
                      <a:pt x="26" y="58"/>
                      <a:pt x="26" y="59"/>
                    </a:cubicBezTo>
                    <a:cubicBezTo>
                      <a:pt x="18" y="88"/>
                      <a:pt x="18" y="88"/>
                      <a:pt x="18" y="88"/>
                    </a:cubicBezTo>
                    <a:cubicBezTo>
                      <a:pt x="50" y="44"/>
                      <a:pt x="50" y="44"/>
                      <a:pt x="50" y="44"/>
                    </a:cubicBezTo>
                    <a:cubicBezTo>
                      <a:pt x="32" y="44"/>
                      <a:pt x="32" y="44"/>
                      <a:pt x="32" y="44"/>
                    </a:cubicBezTo>
                    <a:cubicBezTo>
                      <a:pt x="32" y="44"/>
                      <a:pt x="31" y="43"/>
                      <a:pt x="31" y="43"/>
                    </a:cubicBezTo>
                    <a:cubicBezTo>
                      <a:pt x="30" y="42"/>
                      <a:pt x="30" y="42"/>
                      <a:pt x="30" y="41"/>
                    </a:cubicBezTo>
                    <a:cubicBezTo>
                      <a:pt x="38" y="12"/>
                      <a:pt x="38" y="12"/>
                      <a:pt x="38" y="12"/>
                    </a:cubicBezTo>
                    <a:cubicBezTo>
                      <a:pt x="6" y="57"/>
                      <a:pt x="6" y="57"/>
                      <a:pt x="6" y="57"/>
                    </a:cubicBezTo>
                    <a:close/>
                  </a:path>
                </a:pathLst>
              </a:custGeom>
              <a:solidFill>
                <a:schemeClr val="bg1"/>
              </a:solidFill>
              <a:ln w="0">
                <a:solidFill>
                  <a:schemeClr val="bg1"/>
                </a:solidFill>
                <a:round/>
                <a:headEnd/>
                <a:tailEnd/>
              </a:ln>
            </p:spPr>
            <p:txBody>
              <a:bodyPr vert="horz" wrap="square" lIns="91404" tIns="45702" rIns="91404" bIns="45702" numCol="1" anchor="t" anchorCtr="0" compatLnSpc="1">
                <a:prstTxWarp prst="textNoShape">
                  <a:avLst/>
                </a:prstTxWarp>
                <a:noAutofit/>
              </a:bodyPr>
              <a:lstStyle/>
              <a:p>
                <a:pPr fontAlgn="ctr"/>
                <a:endParaRPr lang="en-US" altLang="zh-CN" sz="1399">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4053502" y="2555456"/>
              <a:ext cx="1101430" cy="1093252"/>
              <a:chOff x="7421816" y="5420432"/>
              <a:chExt cx="1101430" cy="1093252"/>
            </a:xfrm>
          </p:grpSpPr>
          <p:sp>
            <p:nvSpPr>
              <p:cNvPr id="114" name="椭圆 113"/>
              <p:cNvSpPr/>
              <p:nvPr/>
            </p:nvSpPr>
            <p:spPr>
              <a:xfrm>
                <a:off x="7421816" y="5420432"/>
                <a:ext cx="1093252" cy="1093252"/>
              </a:xfrm>
              <a:prstGeom prst="ellipse">
                <a:avLst/>
              </a:prstGeom>
              <a:solidFill>
                <a:srgbClr val="0070C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108" name="组合 107"/>
              <p:cNvGrpSpPr/>
              <p:nvPr/>
            </p:nvGrpSpPr>
            <p:grpSpPr>
              <a:xfrm>
                <a:off x="7682287" y="5612019"/>
                <a:ext cx="522208" cy="268707"/>
                <a:chOff x="6442075" y="2690813"/>
                <a:chExt cx="327025" cy="168274"/>
              </a:xfrm>
            </p:grpSpPr>
            <p:sp>
              <p:nvSpPr>
                <p:cNvPr id="109" name="Freeform 9"/>
                <p:cNvSpPr>
                  <a:spLocks noEditPoints="1"/>
                </p:cNvSpPr>
                <p:nvPr/>
              </p:nvSpPr>
              <p:spPr bwMode="auto">
                <a:xfrm>
                  <a:off x="6442075" y="2690813"/>
                  <a:ext cx="327025" cy="160337"/>
                </a:xfrm>
                <a:custGeom>
                  <a:avLst/>
                  <a:gdLst>
                    <a:gd name="T0" fmla="*/ 87 w 87"/>
                    <a:gd name="T1" fmla="*/ 43 h 43"/>
                    <a:gd name="T2" fmla="*/ 75 w 87"/>
                    <a:gd name="T3" fmla="*/ 12 h 43"/>
                    <a:gd name="T4" fmla="*/ 44 w 87"/>
                    <a:gd name="T5" fmla="*/ 0 h 43"/>
                    <a:gd name="T6" fmla="*/ 29 w 87"/>
                    <a:gd name="T7" fmla="*/ 2 h 43"/>
                    <a:gd name="T8" fmla="*/ 8 w 87"/>
                    <a:gd name="T9" fmla="*/ 19 h 43"/>
                    <a:gd name="T10" fmla="*/ 0 w 87"/>
                    <a:gd name="T11" fmla="*/ 43 h 43"/>
                    <a:gd name="T12" fmla="*/ 42 w 87"/>
                    <a:gd name="T13" fmla="*/ 31 h 43"/>
                    <a:gd name="T14" fmla="*/ 11 w 87"/>
                    <a:gd name="T15" fmla="*/ 1 h 43"/>
                    <a:gd name="T16" fmla="*/ 37 w 87"/>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3">
                      <a:moveTo>
                        <a:pt x="87" y="43"/>
                      </a:moveTo>
                      <a:cubicBezTo>
                        <a:pt x="87" y="31"/>
                        <a:pt x="83" y="20"/>
                        <a:pt x="75" y="12"/>
                      </a:cubicBezTo>
                      <a:cubicBezTo>
                        <a:pt x="67" y="4"/>
                        <a:pt x="56" y="0"/>
                        <a:pt x="44" y="0"/>
                      </a:cubicBezTo>
                      <a:cubicBezTo>
                        <a:pt x="39" y="0"/>
                        <a:pt x="34" y="0"/>
                        <a:pt x="29" y="2"/>
                      </a:cubicBezTo>
                      <a:moveTo>
                        <a:pt x="8" y="19"/>
                      </a:moveTo>
                      <a:cubicBezTo>
                        <a:pt x="3" y="26"/>
                        <a:pt x="0" y="34"/>
                        <a:pt x="0" y="43"/>
                      </a:cubicBezTo>
                      <a:moveTo>
                        <a:pt x="42" y="31"/>
                      </a:moveTo>
                      <a:cubicBezTo>
                        <a:pt x="11" y="1"/>
                        <a:pt x="11" y="1"/>
                        <a:pt x="11" y="1"/>
                      </a:cubicBezTo>
                      <a:cubicBezTo>
                        <a:pt x="37" y="36"/>
                        <a:pt x="37" y="36"/>
                        <a:pt x="37" y="3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110" name="Oval 10"/>
                <p:cNvSpPr>
                  <a:spLocks noChangeArrowheads="1"/>
                </p:cNvSpPr>
                <p:nvPr/>
              </p:nvSpPr>
              <p:spPr bwMode="auto">
                <a:xfrm>
                  <a:off x="6580188" y="2806700"/>
                  <a:ext cx="53975" cy="52387"/>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fontAlgn="ctr"/>
                  <a:endParaRPr lang="en-US" altLang="zh-CN" sz="1399">
                    <a:solidFill>
                      <a:prstClr val="black"/>
                    </a:solidFill>
                    <a:latin typeface="Arial" panose="020B0604020202020204" pitchFamily="34" charset="0"/>
                    <a:ea typeface="微软雅黑" panose="020B0503020204020204" pitchFamily="34" charset="-122"/>
                  </a:endParaRPr>
                </a:p>
              </p:txBody>
            </p:sp>
          </p:grpSp>
          <p:sp>
            <p:nvSpPr>
              <p:cNvPr id="115" name="矩形 114"/>
              <p:cNvSpPr/>
              <p:nvPr/>
            </p:nvSpPr>
            <p:spPr>
              <a:xfrm>
                <a:off x="7421816" y="5693211"/>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Usability</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5" name="组合 4"/>
            <p:cNvGrpSpPr/>
            <p:nvPr/>
          </p:nvGrpSpPr>
          <p:grpSpPr>
            <a:xfrm>
              <a:off x="3577012" y="4785481"/>
              <a:ext cx="1119838" cy="1093252"/>
              <a:chOff x="9743659" y="5109458"/>
              <a:chExt cx="1119838" cy="1093252"/>
            </a:xfrm>
          </p:grpSpPr>
          <p:sp>
            <p:nvSpPr>
              <p:cNvPr id="117" name="椭圆 116"/>
              <p:cNvSpPr/>
              <p:nvPr/>
            </p:nvSpPr>
            <p:spPr>
              <a:xfrm>
                <a:off x="9770245" y="5109458"/>
                <a:ext cx="1093252" cy="1093252"/>
              </a:xfrm>
              <a:prstGeom prst="ellipse">
                <a:avLst/>
              </a:prstGeom>
              <a:solidFill>
                <a:srgbClr val="7030A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95" name="组合 46"/>
              <p:cNvGrpSpPr/>
              <p:nvPr/>
            </p:nvGrpSpPr>
            <p:grpSpPr>
              <a:xfrm>
                <a:off x="10068241" y="5268848"/>
                <a:ext cx="472510" cy="427077"/>
                <a:chOff x="7158038" y="4556125"/>
                <a:chExt cx="420687" cy="487363"/>
              </a:xfrm>
            </p:grpSpPr>
            <p:sp>
              <p:nvSpPr>
                <p:cNvPr id="96" name="Freeform 22"/>
                <p:cNvSpPr>
                  <a:spLocks/>
                </p:cNvSpPr>
                <p:nvPr/>
              </p:nvSpPr>
              <p:spPr bwMode="auto">
                <a:xfrm>
                  <a:off x="7207250" y="4630738"/>
                  <a:ext cx="322262" cy="93663"/>
                </a:xfrm>
                <a:custGeom>
                  <a:avLst/>
                  <a:gdLst>
                    <a:gd name="T0" fmla="*/ 6 w 86"/>
                    <a:gd name="T1" fmla="*/ 6 h 25"/>
                    <a:gd name="T2" fmla="*/ 9 w 86"/>
                    <a:gd name="T3" fmla="*/ 5 h 25"/>
                    <a:gd name="T4" fmla="*/ 17 w 86"/>
                    <a:gd name="T5" fmla="*/ 2 h 25"/>
                    <a:gd name="T6" fmla="*/ 16 w 86"/>
                    <a:gd name="T7" fmla="*/ 0 h 25"/>
                    <a:gd name="T8" fmla="*/ 9 w 86"/>
                    <a:gd name="T9" fmla="*/ 2 h 25"/>
                    <a:gd name="T10" fmla="*/ 5 w 86"/>
                    <a:gd name="T11" fmla="*/ 4 h 25"/>
                    <a:gd name="T12" fmla="*/ 1 w 86"/>
                    <a:gd name="T13" fmla="*/ 7 h 25"/>
                    <a:gd name="T14" fmla="*/ 0 w 86"/>
                    <a:gd name="T15" fmla="*/ 9 h 25"/>
                    <a:gd name="T16" fmla="*/ 0 w 86"/>
                    <a:gd name="T17" fmla="*/ 12 h 25"/>
                    <a:gd name="T18" fmla="*/ 1 w 86"/>
                    <a:gd name="T19" fmla="*/ 14 h 25"/>
                    <a:gd name="T20" fmla="*/ 2 w 86"/>
                    <a:gd name="T21" fmla="*/ 16 h 25"/>
                    <a:gd name="T22" fmla="*/ 9 w 86"/>
                    <a:gd name="T23" fmla="*/ 20 h 25"/>
                    <a:gd name="T24" fmla="*/ 25 w 86"/>
                    <a:gd name="T25" fmla="*/ 24 h 25"/>
                    <a:gd name="T26" fmla="*/ 41 w 86"/>
                    <a:gd name="T27" fmla="*/ 25 h 25"/>
                    <a:gd name="T28" fmla="*/ 57 w 86"/>
                    <a:gd name="T29" fmla="*/ 24 h 25"/>
                    <a:gd name="T30" fmla="*/ 73 w 86"/>
                    <a:gd name="T31" fmla="*/ 21 h 25"/>
                    <a:gd name="T32" fmla="*/ 81 w 86"/>
                    <a:gd name="T33" fmla="*/ 18 h 25"/>
                    <a:gd name="T34" fmla="*/ 84 w 86"/>
                    <a:gd name="T35" fmla="*/ 15 h 25"/>
                    <a:gd name="T36" fmla="*/ 86 w 86"/>
                    <a:gd name="T37" fmla="*/ 13 h 25"/>
                    <a:gd name="T38" fmla="*/ 86 w 86"/>
                    <a:gd name="T39" fmla="*/ 11 h 25"/>
                    <a:gd name="T40" fmla="*/ 86 w 86"/>
                    <a:gd name="T41" fmla="*/ 9 h 25"/>
                    <a:gd name="T42" fmla="*/ 84 w 86"/>
                    <a:gd name="T43" fmla="*/ 7 h 25"/>
                    <a:gd name="T44" fmla="*/ 81 w 86"/>
                    <a:gd name="T45" fmla="*/ 4 h 25"/>
                    <a:gd name="T46" fmla="*/ 73 w 86"/>
                    <a:gd name="T47" fmla="*/ 1 h 25"/>
                    <a:gd name="T48" fmla="*/ 72 w 86"/>
                    <a:gd name="T49" fmla="*/ 3 h 25"/>
                    <a:gd name="T50" fmla="*/ 80 w 86"/>
                    <a:gd name="T51" fmla="*/ 6 h 25"/>
                    <a:gd name="T52" fmla="*/ 82 w 86"/>
                    <a:gd name="T53" fmla="*/ 8 h 25"/>
                    <a:gd name="T54" fmla="*/ 84 w 86"/>
                    <a:gd name="T55" fmla="*/ 11 h 25"/>
                    <a:gd name="T56" fmla="*/ 82 w 86"/>
                    <a:gd name="T57" fmla="*/ 14 h 25"/>
                    <a:gd name="T58" fmla="*/ 79 w 86"/>
                    <a:gd name="T59" fmla="*/ 16 h 25"/>
                    <a:gd name="T60" fmla="*/ 72 w 86"/>
                    <a:gd name="T61" fmla="*/ 19 h 25"/>
                    <a:gd name="T62" fmla="*/ 57 w 86"/>
                    <a:gd name="T63" fmla="*/ 22 h 25"/>
                    <a:gd name="T64" fmla="*/ 41 w 86"/>
                    <a:gd name="T65" fmla="*/ 22 h 25"/>
                    <a:gd name="T66" fmla="*/ 25 w 86"/>
                    <a:gd name="T67" fmla="*/ 21 h 25"/>
                    <a:gd name="T68" fmla="*/ 10 w 86"/>
                    <a:gd name="T69" fmla="*/ 18 h 25"/>
                    <a:gd name="T70" fmla="*/ 4 w 86"/>
                    <a:gd name="T71" fmla="*/ 14 h 25"/>
                    <a:gd name="T72" fmla="*/ 2 w 86"/>
                    <a:gd name="T73" fmla="*/ 11 h 25"/>
                    <a:gd name="T74" fmla="*/ 3 w 86"/>
                    <a:gd name="T75" fmla="*/ 9 h 25"/>
                    <a:gd name="T76" fmla="*/ 6 w 86"/>
                    <a:gd name="T7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25">
                      <a:moveTo>
                        <a:pt x="6" y="6"/>
                      </a:moveTo>
                      <a:cubicBezTo>
                        <a:pt x="7" y="6"/>
                        <a:pt x="8" y="5"/>
                        <a:pt x="9" y="5"/>
                      </a:cubicBezTo>
                      <a:cubicBezTo>
                        <a:pt x="12" y="4"/>
                        <a:pt x="14" y="3"/>
                        <a:pt x="17" y="2"/>
                      </a:cubicBezTo>
                      <a:cubicBezTo>
                        <a:pt x="16" y="0"/>
                        <a:pt x="16" y="0"/>
                        <a:pt x="16" y="0"/>
                      </a:cubicBezTo>
                      <a:cubicBezTo>
                        <a:pt x="14" y="0"/>
                        <a:pt x="11" y="1"/>
                        <a:pt x="9" y="2"/>
                      </a:cubicBezTo>
                      <a:cubicBezTo>
                        <a:pt x="7" y="3"/>
                        <a:pt x="6" y="3"/>
                        <a:pt x="5" y="4"/>
                      </a:cubicBezTo>
                      <a:cubicBezTo>
                        <a:pt x="4" y="5"/>
                        <a:pt x="2" y="6"/>
                        <a:pt x="1" y="7"/>
                      </a:cubicBezTo>
                      <a:cubicBezTo>
                        <a:pt x="1" y="8"/>
                        <a:pt x="0" y="8"/>
                        <a:pt x="0" y="9"/>
                      </a:cubicBezTo>
                      <a:cubicBezTo>
                        <a:pt x="0" y="10"/>
                        <a:pt x="0" y="11"/>
                        <a:pt x="0" y="12"/>
                      </a:cubicBezTo>
                      <a:cubicBezTo>
                        <a:pt x="0" y="12"/>
                        <a:pt x="0" y="13"/>
                        <a:pt x="1" y="14"/>
                      </a:cubicBezTo>
                      <a:cubicBezTo>
                        <a:pt x="1" y="15"/>
                        <a:pt x="2" y="15"/>
                        <a:pt x="2" y="16"/>
                      </a:cubicBezTo>
                      <a:cubicBezTo>
                        <a:pt x="4" y="18"/>
                        <a:pt x="7" y="19"/>
                        <a:pt x="9" y="20"/>
                      </a:cubicBezTo>
                      <a:cubicBezTo>
                        <a:pt x="14" y="22"/>
                        <a:pt x="20" y="23"/>
                        <a:pt x="25" y="24"/>
                      </a:cubicBezTo>
                      <a:cubicBezTo>
                        <a:pt x="30" y="25"/>
                        <a:pt x="36" y="25"/>
                        <a:pt x="41" y="25"/>
                      </a:cubicBezTo>
                      <a:cubicBezTo>
                        <a:pt x="47" y="25"/>
                        <a:pt x="52" y="25"/>
                        <a:pt x="57" y="24"/>
                      </a:cubicBezTo>
                      <a:cubicBezTo>
                        <a:pt x="63" y="24"/>
                        <a:pt x="68" y="23"/>
                        <a:pt x="73" y="21"/>
                      </a:cubicBezTo>
                      <a:cubicBezTo>
                        <a:pt x="76" y="20"/>
                        <a:pt x="78" y="19"/>
                        <a:pt x="81" y="18"/>
                      </a:cubicBezTo>
                      <a:cubicBezTo>
                        <a:pt x="82" y="17"/>
                        <a:pt x="83" y="16"/>
                        <a:pt x="84" y="15"/>
                      </a:cubicBezTo>
                      <a:cubicBezTo>
                        <a:pt x="85" y="15"/>
                        <a:pt x="85" y="14"/>
                        <a:pt x="86" y="13"/>
                      </a:cubicBezTo>
                      <a:cubicBezTo>
                        <a:pt x="86" y="13"/>
                        <a:pt x="86" y="12"/>
                        <a:pt x="86" y="11"/>
                      </a:cubicBezTo>
                      <a:cubicBezTo>
                        <a:pt x="86" y="10"/>
                        <a:pt x="86" y="9"/>
                        <a:pt x="86" y="9"/>
                      </a:cubicBezTo>
                      <a:cubicBezTo>
                        <a:pt x="85" y="8"/>
                        <a:pt x="85" y="7"/>
                        <a:pt x="84" y="7"/>
                      </a:cubicBezTo>
                      <a:cubicBezTo>
                        <a:pt x="83" y="5"/>
                        <a:pt x="82" y="5"/>
                        <a:pt x="81" y="4"/>
                      </a:cubicBezTo>
                      <a:cubicBezTo>
                        <a:pt x="78" y="3"/>
                        <a:pt x="76" y="2"/>
                        <a:pt x="73" y="1"/>
                      </a:cubicBezTo>
                      <a:cubicBezTo>
                        <a:pt x="72" y="3"/>
                        <a:pt x="72" y="3"/>
                        <a:pt x="72" y="3"/>
                      </a:cubicBezTo>
                      <a:cubicBezTo>
                        <a:pt x="75" y="4"/>
                        <a:pt x="77" y="5"/>
                        <a:pt x="80" y="6"/>
                      </a:cubicBezTo>
                      <a:cubicBezTo>
                        <a:pt x="81" y="7"/>
                        <a:pt x="82" y="7"/>
                        <a:pt x="82" y="8"/>
                      </a:cubicBezTo>
                      <a:cubicBezTo>
                        <a:pt x="83" y="9"/>
                        <a:pt x="84" y="10"/>
                        <a:pt x="84" y="11"/>
                      </a:cubicBezTo>
                      <a:cubicBezTo>
                        <a:pt x="84" y="12"/>
                        <a:pt x="83" y="13"/>
                        <a:pt x="82" y="14"/>
                      </a:cubicBezTo>
                      <a:cubicBezTo>
                        <a:pt x="82" y="14"/>
                        <a:pt x="81" y="15"/>
                        <a:pt x="79" y="16"/>
                      </a:cubicBezTo>
                      <a:cubicBezTo>
                        <a:pt x="77" y="17"/>
                        <a:pt x="75" y="18"/>
                        <a:pt x="72" y="19"/>
                      </a:cubicBezTo>
                      <a:cubicBezTo>
                        <a:pt x="67" y="20"/>
                        <a:pt x="62" y="21"/>
                        <a:pt x="57" y="22"/>
                      </a:cubicBezTo>
                      <a:cubicBezTo>
                        <a:pt x="52" y="22"/>
                        <a:pt x="46" y="23"/>
                        <a:pt x="41" y="22"/>
                      </a:cubicBezTo>
                      <a:cubicBezTo>
                        <a:pt x="36" y="22"/>
                        <a:pt x="31" y="22"/>
                        <a:pt x="25" y="21"/>
                      </a:cubicBezTo>
                      <a:cubicBezTo>
                        <a:pt x="20" y="21"/>
                        <a:pt x="15" y="19"/>
                        <a:pt x="10" y="18"/>
                      </a:cubicBezTo>
                      <a:cubicBezTo>
                        <a:pt x="8" y="17"/>
                        <a:pt x="5" y="16"/>
                        <a:pt x="4" y="14"/>
                      </a:cubicBezTo>
                      <a:cubicBezTo>
                        <a:pt x="3" y="13"/>
                        <a:pt x="2" y="12"/>
                        <a:pt x="2" y="11"/>
                      </a:cubicBezTo>
                      <a:cubicBezTo>
                        <a:pt x="2" y="10"/>
                        <a:pt x="3" y="9"/>
                        <a:pt x="3" y="9"/>
                      </a:cubicBezTo>
                      <a:cubicBezTo>
                        <a:pt x="4" y="8"/>
                        <a:pt x="5" y="7"/>
                        <a:pt x="6" y="6"/>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Freeform 40"/>
                <p:cNvSpPr>
                  <a:spLocks noEditPoints="1"/>
                </p:cNvSpPr>
                <p:nvPr/>
              </p:nvSpPr>
              <p:spPr bwMode="auto">
                <a:xfrm>
                  <a:off x="7158038" y="4611688"/>
                  <a:ext cx="420687" cy="360363"/>
                </a:xfrm>
                <a:custGeom>
                  <a:avLst/>
                  <a:gdLst>
                    <a:gd name="T0" fmla="*/ 110 w 112"/>
                    <a:gd name="T1" fmla="*/ 11 h 96"/>
                    <a:gd name="T2" fmla="*/ 97 w 112"/>
                    <a:gd name="T3" fmla="*/ 4 h 96"/>
                    <a:gd name="T4" fmla="*/ 85 w 112"/>
                    <a:gd name="T5" fmla="*/ 3 h 96"/>
                    <a:gd name="T6" fmla="*/ 106 w 112"/>
                    <a:gd name="T7" fmla="*/ 11 h 96"/>
                    <a:gd name="T8" fmla="*/ 108 w 112"/>
                    <a:gd name="T9" fmla="*/ 19 h 96"/>
                    <a:gd name="T10" fmla="*/ 99 w 112"/>
                    <a:gd name="T11" fmla="*/ 25 h 96"/>
                    <a:gd name="T12" fmla="*/ 77 w 112"/>
                    <a:gd name="T13" fmla="*/ 30 h 96"/>
                    <a:gd name="T14" fmla="*/ 32 w 112"/>
                    <a:gd name="T15" fmla="*/ 30 h 96"/>
                    <a:gd name="T16" fmla="*/ 10 w 112"/>
                    <a:gd name="T17" fmla="*/ 24 h 96"/>
                    <a:gd name="T18" fmla="*/ 3 w 112"/>
                    <a:gd name="T19" fmla="*/ 17 h 96"/>
                    <a:gd name="T20" fmla="*/ 8 w 112"/>
                    <a:gd name="T21" fmla="*/ 9 h 96"/>
                    <a:gd name="T22" fmla="*/ 30 w 112"/>
                    <a:gd name="T23" fmla="*/ 3 h 96"/>
                    <a:gd name="T24" fmla="*/ 18 w 112"/>
                    <a:gd name="T25" fmla="*/ 3 h 96"/>
                    <a:gd name="T26" fmla="*/ 2 w 112"/>
                    <a:gd name="T27" fmla="*/ 11 h 96"/>
                    <a:gd name="T28" fmla="*/ 0 w 112"/>
                    <a:gd name="T29" fmla="*/ 17 h 96"/>
                    <a:gd name="T30" fmla="*/ 4 w 112"/>
                    <a:gd name="T31" fmla="*/ 23 h 96"/>
                    <a:gd name="T32" fmla="*/ 42 w 112"/>
                    <a:gd name="T33" fmla="*/ 73 h 96"/>
                    <a:gd name="T34" fmla="*/ 42 w 112"/>
                    <a:gd name="T35" fmla="*/ 90 h 96"/>
                    <a:gd name="T36" fmla="*/ 42 w 112"/>
                    <a:gd name="T37" fmla="*/ 90 h 96"/>
                    <a:gd name="T38" fmla="*/ 42 w 112"/>
                    <a:gd name="T39" fmla="*/ 91 h 96"/>
                    <a:gd name="T40" fmla="*/ 48 w 112"/>
                    <a:gd name="T41" fmla="*/ 95 h 96"/>
                    <a:gd name="T42" fmla="*/ 64 w 112"/>
                    <a:gd name="T43" fmla="*/ 95 h 96"/>
                    <a:gd name="T44" fmla="*/ 70 w 112"/>
                    <a:gd name="T45" fmla="*/ 91 h 96"/>
                    <a:gd name="T46" fmla="*/ 70 w 112"/>
                    <a:gd name="T47" fmla="*/ 90 h 96"/>
                    <a:gd name="T48" fmla="*/ 70 w 112"/>
                    <a:gd name="T49" fmla="*/ 90 h 96"/>
                    <a:gd name="T50" fmla="*/ 70 w 112"/>
                    <a:gd name="T51" fmla="*/ 73 h 96"/>
                    <a:gd name="T52" fmla="*/ 105 w 112"/>
                    <a:gd name="T53" fmla="*/ 25 h 96"/>
                    <a:gd name="T54" fmla="*/ 111 w 112"/>
                    <a:gd name="T55" fmla="*/ 18 h 96"/>
                    <a:gd name="T56" fmla="*/ 68 w 112"/>
                    <a:gd name="T57" fmla="*/ 72 h 96"/>
                    <a:gd name="T58" fmla="*/ 68 w 112"/>
                    <a:gd name="T59" fmla="*/ 90 h 96"/>
                    <a:gd name="T60" fmla="*/ 67 w 112"/>
                    <a:gd name="T61" fmla="*/ 90 h 96"/>
                    <a:gd name="T62" fmla="*/ 63 w 112"/>
                    <a:gd name="T63" fmla="*/ 93 h 96"/>
                    <a:gd name="T64" fmla="*/ 49 w 112"/>
                    <a:gd name="T65" fmla="*/ 93 h 96"/>
                    <a:gd name="T66" fmla="*/ 44 w 112"/>
                    <a:gd name="T67" fmla="*/ 90 h 96"/>
                    <a:gd name="T68" fmla="*/ 44 w 112"/>
                    <a:gd name="T69" fmla="*/ 90 h 96"/>
                    <a:gd name="T70" fmla="*/ 44 w 112"/>
                    <a:gd name="T71" fmla="*/ 72 h 96"/>
                    <a:gd name="T72" fmla="*/ 20 w 112"/>
                    <a:gd name="T73" fmla="*/ 30 h 96"/>
                    <a:gd name="T74" fmla="*/ 54 w 112"/>
                    <a:gd name="T75" fmla="*/ 34 h 96"/>
                    <a:gd name="T76" fmla="*/ 89 w 112"/>
                    <a:gd name="T77" fmla="*/ 30 h 96"/>
                    <a:gd name="T78" fmla="*/ 68 w 112"/>
                    <a:gd name="T7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96">
                      <a:moveTo>
                        <a:pt x="111" y="14"/>
                      </a:moveTo>
                      <a:cubicBezTo>
                        <a:pt x="111" y="13"/>
                        <a:pt x="111" y="12"/>
                        <a:pt x="110" y="11"/>
                      </a:cubicBezTo>
                      <a:cubicBezTo>
                        <a:pt x="109" y="10"/>
                        <a:pt x="109" y="10"/>
                        <a:pt x="108" y="9"/>
                      </a:cubicBezTo>
                      <a:cubicBezTo>
                        <a:pt x="104" y="7"/>
                        <a:pt x="101" y="5"/>
                        <a:pt x="97" y="4"/>
                      </a:cubicBezTo>
                      <a:cubicBezTo>
                        <a:pt x="93" y="3"/>
                        <a:pt x="90" y="2"/>
                        <a:pt x="86" y="1"/>
                      </a:cubicBezTo>
                      <a:cubicBezTo>
                        <a:pt x="85" y="3"/>
                        <a:pt x="85" y="3"/>
                        <a:pt x="85" y="3"/>
                      </a:cubicBezTo>
                      <a:cubicBezTo>
                        <a:pt x="89" y="4"/>
                        <a:pt x="93" y="5"/>
                        <a:pt x="96" y="6"/>
                      </a:cubicBezTo>
                      <a:cubicBezTo>
                        <a:pt x="100" y="7"/>
                        <a:pt x="103" y="9"/>
                        <a:pt x="106" y="11"/>
                      </a:cubicBezTo>
                      <a:cubicBezTo>
                        <a:pt x="108" y="12"/>
                        <a:pt x="109" y="14"/>
                        <a:pt x="109" y="15"/>
                      </a:cubicBezTo>
                      <a:cubicBezTo>
                        <a:pt x="109" y="16"/>
                        <a:pt x="109" y="18"/>
                        <a:pt x="108" y="19"/>
                      </a:cubicBezTo>
                      <a:cubicBezTo>
                        <a:pt x="107" y="20"/>
                        <a:pt x="105" y="22"/>
                        <a:pt x="104" y="22"/>
                      </a:cubicBezTo>
                      <a:cubicBezTo>
                        <a:pt x="102" y="23"/>
                        <a:pt x="101" y="24"/>
                        <a:pt x="99" y="25"/>
                      </a:cubicBezTo>
                      <a:cubicBezTo>
                        <a:pt x="95" y="26"/>
                        <a:pt x="92" y="27"/>
                        <a:pt x="88" y="28"/>
                      </a:cubicBezTo>
                      <a:cubicBezTo>
                        <a:pt x="84" y="29"/>
                        <a:pt x="81" y="29"/>
                        <a:pt x="77" y="30"/>
                      </a:cubicBezTo>
                      <a:cubicBezTo>
                        <a:pt x="69" y="31"/>
                        <a:pt x="62" y="31"/>
                        <a:pt x="54" y="31"/>
                      </a:cubicBezTo>
                      <a:cubicBezTo>
                        <a:pt x="47" y="31"/>
                        <a:pt x="39" y="31"/>
                        <a:pt x="32" y="30"/>
                      </a:cubicBezTo>
                      <a:cubicBezTo>
                        <a:pt x="28" y="29"/>
                        <a:pt x="24" y="28"/>
                        <a:pt x="21" y="27"/>
                      </a:cubicBezTo>
                      <a:cubicBezTo>
                        <a:pt x="17" y="26"/>
                        <a:pt x="13" y="25"/>
                        <a:pt x="10" y="24"/>
                      </a:cubicBezTo>
                      <a:cubicBezTo>
                        <a:pt x="8" y="23"/>
                        <a:pt x="7" y="22"/>
                        <a:pt x="6" y="21"/>
                      </a:cubicBezTo>
                      <a:cubicBezTo>
                        <a:pt x="4" y="20"/>
                        <a:pt x="3" y="18"/>
                        <a:pt x="3" y="17"/>
                      </a:cubicBezTo>
                      <a:cubicBezTo>
                        <a:pt x="2" y="15"/>
                        <a:pt x="3" y="14"/>
                        <a:pt x="4" y="13"/>
                      </a:cubicBezTo>
                      <a:cubicBezTo>
                        <a:pt x="5" y="11"/>
                        <a:pt x="7" y="10"/>
                        <a:pt x="8" y="9"/>
                      </a:cubicBezTo>
                      <a:cubicBezTo>
                        <a:pt x="12" y="8"/>
                        <a:pt x="15" y="6"/>
                        <a:pt x="19" y="5"/>
                      </a:cubicBezTo>
                      <a:cubicBezTo>
                        <a:pt x="22" y="4"/>
                        <a:pt x="26" y="3"/>
                        <a:pt x="30" y="3"/>
                      </a:cubicBezTo>
                      <a:cubicBezTo>
                        <a:pt x="29" y="0"/>
                        <a:pt x="29" y="0"/>
                        <a:pt x="29" y="0"/>
                      </a:cubicBezTo>
                      <a:cubicBezTo>
                        <a:pt x="25" y="1"/>
                        <a:pt x="22" y="2"/>
                        <a:pt x="18" y="3"/>
                      </a:cubicBezTo>
                      <a:cubicBezTo>
                        <a:pt x="14" y="4"/>
                        <a:pt x="11" y="5"/>
                        <a:pt x="7" y="7"/>
                      </a:cubicBezTo>
                      <a:cubicBezTo>
                        <a:pt x="5" y="8"/>
                        <a:pt x="4" y="9"/>
                        <a:pt x="2" y="11"/>
                      </a:cubicBezTo>
                      <a:cubicBezTo>
                        <a:pt x="2" y="12"/>
                        <a:pt x="1" y="13"/>
                        <a:pt x="1" y="14"/>
                      </a:cubicBezTo>
                      <a:cubicBezTo>
                        <a:pt x="0" y="15"/>
                        <a:pt x="0" y="16"/>
                        <a:pt x="0" y="17"/>
                      </a:cubicBezTo>
                      <a:cubicBezTo>
                        <a:pt x="1" y="18"/>
                        <a:pt x="1" y="19"/>
                        <a:pt x="2" y="20"/>
                      </a:cubicBezTo>
                      <a:cubicBezTo>
                        <a:pt x="2" y="21"/>
                        <a:pt x="3" y="22"/>
                        <a:pt x="4" y="23"/>
                      </a:cubicBezTo>
                      <a:cubicBezTo>
                        <a:pt x="5" y="24"/>
                        <a:pt x="7" y="25"/>
                        <a:pt x="9" y="26"/>
                      </a:cubicBezTo>
                      <a:cubicBezTo>
                        <a:pt x="42" y="73"/>
                        <a:pt x="42" y="73"/>
                        <a:pt x="42" y="73"/>
                      </a:cubicBezTo>
                      <a:cubicBezTo>
                        <a:pt x="42" y="89"/>
                        <a:pt x="42" y="89"/>
                        <a:pt x="42" y="89"/>
                      </a:cubicBezTo>
                      <a:cubicBezTo>
                        <a:pt x="42" y="90"/>
                        <a:pt x="42" y="90"/>
                        <a:pt x="42" y="90"/>
                      </a:cubicBezTo>
                      <a:cubicBezTo>
                        <a:pt x="42" y="90"/>
                        <a:pt x="42" y="90"/>
                        <a:pt x="42" y="90"/>
                      </a:cubicBezTo>
                      <a:cubicBezTo>
                        <a:pt x="42" y="90"/>
                        <a:pt x="42" y="90"/>
                        <a:pt x="42" y="90"/>
                      </a:cubicBezTo>
                      <a:cubicBezTo>
                        <a:pt x="42" y="91"/>
                        <a:pt x="42" y="91"/>
                        <a:pt x="42" y="91"/>
                      </a:cubicBezTo>
                      <a:cubicBezTo>
                        <a:pt x="42" y="91"/>
                        <a:pt x="42" y="91"/>
                        <a:pt x="42" y="91"/>
                      </a:cubicBezTo>
                      <a:cubicBezTo>
                        <a:pt x="43" y="92"/>
                        <a:pt x="43" y="93"/>
                        <a:pt x="44" y="93"/>
                      </a:cubicBezTo>
                      <a:cubicBezTo>
                        <a:pt x="45" y="94"/>
                        <a:pt x="46" y="95"/>
                        <a:pt x="48" y="95"/>
                      </a:cubicBezTo>
                      <a:cubicBezTo>
                        <a:pt x="50" y="96"/>
                        <a:pt x="53" y="96"/>
                        <a:pt x="56" y="96"/>
                      </a:cubicBezTo>
                      <a:cubicBezTo>
                        <a:pt x="59" y="96"/>
                        <a:pt x="61" y="96"/>
                        <a:pt x="64" y="95"/>
                      </a:cubicBezTo>
                      <a:cubicBezTo>
                        <a:pt x="66" y="95"/>
                        <a:pt x="67" y="94"/>
                        <a:pt x="68" y="93"/>
                      </a:cubicBezTo>
                      <a:cubicBezTo>
                        <a:pt x="69" y="93"/>
                        <a:pt x="69" y="92"/>
                        <a:pt x="70" y="91"/>
                      </a:cubicBezTo>
                      <a:cubicBezTo>
                        <a:pt x="70" y="91"/>
                        <a:pt x="70" y="91"/>
                        <a:pt x="70" y="91"/>
                      </a:cubicBezTo>
                      <a:cubicBezTo>
                        <a:pt x="70" y="91"/>
                        <a:pt x="70" y="91"/>
                        <a:pt x="70" y="90"/>
                      </a:cubicBezTo>
                      <a:cubicBezTo>
                        <a:pt x="70" y="90"/>
                        <a:pt x="70" y="90"/>
                        <a:pt x="70" y="90"/>
                      </a:cubicBezTo>
                      <a:cubicBezTo>
                        <a:pt x="70" y="90"/>
                        <a:pt x="70" y="90"/>
                        <a:pt x="70" y="90"/>
                      </a:cubicBezTo>
                      <a:cubicBezTo>
                        <a:pt x="70" y="89"/>
                        <a:pt x="70" y="89"/>
                        <a:pt x="70" y="89"/>
                      </a:cubicBezTo>
                      <a:cubicBezTo>
                        <a:pt x="70" y="73"/>
                        <a:pt x="70" y="73"/>
                        <a:pt x="70" y="73"/>
                      </a:cubicBezTo>
                      <a:cubicBezTo>
                        <a:pt x="103" y="26"/>
                        <a:pt x="103" y="26"/>
                        <a:pt x="103" y="26"/>
                      </a:cubicBezTo>
                      <a:cubicBezTo>
                        <a:pt x="104" y="25"/>
                        <a:pt x="104" y="25"/>
                        <a:pt x="105" y="25"/>
                      </a:cubicBezTo>
                      <a:cubicBezTo>
                        <a:pt x="107" y="24"/>
                        <a:pt x="108" y="22"/>
                        <a:pt x="110" y="21"/>
                      </a:cubicBezTo>
                      <a:cubicBezTo>
                        <a:pt x="111" y="20"/>
                        <a:pt x="111" y="19"/>
                        <a:pt x="111" y="18"/>
                      </a:cubicBezTo>
                      <a:cubicBezTo>
                        <a:pt x="112" y="17"/>
                        <a:pt x="112" y="15"/>
                        <a:pt x="111" y="14"/>
                      </a:cubicBezTo>
                      <a:close/>
                      <a:moveTo>
                        <a:pt x="68" y="72"/>
                      </a:moveTo>
                      <a:cubicBezTo>
                        <a:pt x="68" y="89"/>
                        <a:pt x="68" y="89"/>
                        <a:pt x="68" y="89"/>
                      </a:cubicBezTo>
                      <a:cubicBezTo>
                        <a:pt x="68" y="90"/>
                        <a:pt x="68" y="90"/>
                        <a:pt x="68" y="90"/>
                      </a:cubicBezTo>
                      <a:cubicBezTo>
                        <a:pt x="68" y="90"/>
                        <a:pt x="68" y="90"/>
                        <a:pt x="68" y="90"/>
                      </a:cubicBezTo>
                      <a:cubicBezTo>
                        <a:pt x="67" y="90"/>
                        <a:pt x="67" y="90"/>
                        <a:pt x="67" y="90"/>
                      </a:cubicBezTo>
                      <a:cubicBezTo>
                        <a:pt x="67" y="90"/>
                        <a:pt x="67" y="91"/>
                        <a:pt x="66" y="91"/>
                      </a:cubicBezTo>
                      <a:cubicBezTo>
                        <a:pt x="66" y="92"/>
                        <a:pt x="65" y="92"/>
                        <a:pt x="63" y="93"/>
                      </a:cubicBezTo>
                      <a:cubicBezTo>
                        <a:pt x="61" y="94"/>
                        <a:pt x="59" y="94"/>
                        <a:pt x="56" y="94"/>
                      </a:cubicBezTo>
                      <a:cubicBezTo>
                        <a:pt x="53" y="94"/>
                        <a:pt x="51" y="94"/>
                        <a:pt x="49" y="93"/>
                      </a:cubicBezTo>
                      <a:cubicBezTo>
                        <a:pt x="47" y="92"/>
                        <a:pt x="46" y="92"/>
                        <a:pt x="45" y="91"/>
                      </a:cubicBezTo>
                      <a:cubicBezTo>
                        <a:pt x="45" y="91"/>
                        <a:pt x="45" y="90"/>
                        <a:pt x="44" y="90"/>
                      </a:cubicBezTo>
                      <a:cubicBezTo>
                        <a:pt x="44" y="90"/>
                        <a:pt x="44" y="90"/>
                        <a:pt x="44" y="90"/>
                      </a:cubicBezTo>
                      <a:cubicBezTo>
                        <a:pt x="44" y="90"/>
                        <a:pt x="44" y="90"/>
                        <a:pt x="44" y="90"/>
                      </a:cubicBezTo>
                      <a:cubicBezTo>
                        <a:pt x="44" y="89"/>
                        <a:pt x="44" y="89"/>
                        <a:pt x="44" y="89"/>
                      </a:cubicBezTo>
                      <a:cubicBezTo>
                        <a:pt x="44" y="72"/>
                        <a:pt x="44" y="72"/>
                        <a:pt x="44" y="72"/>
                      </a:cubicBezTo>
                      <a:cubicBezTo>
                        <a:pt x="13" y="28"/>
                        <a:pt x="13" y="28"/>
                        <a:pt x="13" y="28"/>
                      </a:cubicBezTo>
                      <a:cubicBezTo>
                        <a:pt x="16" y="28"/>
                        <a:pt x="18" y="29"/>
                        <a:pt x="20" y="30"/>
                      </a:cubicBezTo>
                      <a:cubicBezTo>
                        <a:pt x="24" y="31"/>
                        <a:pt x="28" y="31"/>
                        <a:pt x="31" y="32"/>
                      </a:cubicBezTo>
                      <a:cubicBezTo>
                        <a:pt x="39" y="33"/>
                        <a:pt x="47" y="34"/>
                        <a:pt x="54" y="34"/>
                      </a:cubicBezTo>
                      <a:cubicBezTo>
                        <a:pt x="62" y="34"/>
                        <a:pt x="70" y="33"/>
                        <a:pt x="77" y="32"/>
                      </a:cubicBezTo>
                      <a:cubicBezTo>
                        <a:pt x="81" y="32"/>
                        <a:pt x="85" y="31"/>
                        <a:pt x="89" y="30"/>
                      </a:cubicBezTo>
                      <a:cubicBezTo>
                        <a:pt x="92" y="30"/>
                        <a:pt x="95" y="29"/>
                        <a:pt x="99" y="28"/>
                      </a:cubicBezTo>
                      <a:lnTo>
                        <a:pt x="68" y="72"/>
                      </a:ln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Freeform 41"/>
                <p:cNvSpPr>
                  <a:spLocks noEditPoints="1"/>
                </p:cNvSpPr>
                <p:nvPr/>
              </p:nvSpPr>
              <p:spPr bwMode="auto">
                <a:xfrm>
                  <a:off x="7275513" y="4573588"/>
                  <a:ext cx="63500" cy="65088"/>
                </a:xfrm>
                <a:custGeom>
                  <a:avLst/>
                  <a:gdLst>
                    <a:gd name="T0" fmla="*/ 8 w 17"/>
                    <a:gd name="T1" fmla="*/ 17 h 17"/>
                    <a:gd name="T2" fmla="*/ 17 w 17"/>
                    <a:gd name="T3" fmla="*/ 8 h 17"/>
                    <a:gd name="T4" fmla="*/ 8 w 17"/>
                    <a:gd name="T5" fmla="*/ 0 h 17"/>
                    <a:gd name="T6" fmla="*/ 0 w 17"/>
                    <a:gd name="T7" fmla="*/ 8 h 17"/>
                    <a:gd name="T8" fmla="*/ 8 w 17"/>
                    <a:gd name="T9" fmla="*/ 17 h 17"/>
                    <a:gd name="T10" fmla="*/ 8 w 17"/>
                    <a:gd name="T11" fmla="*/ 2 h 17"/>
                    <a:gd name="T12" fmla="*/ 15 w 17"/>
                    <a:gd name="T13" fmla="*/ 8 h 17"/>
                    <a:gd name="T14" fmla="*/ 8 w 17"/>
                    <a:gd name="T15" fmla="*/ 15 h 17"/>
                    <a:gd name="T16" fmla="*/ 2 w 17"/>
                    <a:gd name="T17" fmla="*/ 8 h 17"/>
                    <a:gd name="T18" fmla="*/ 8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8"/>
                      </a:cubicBezTo>
                      <a:cubicBezTo>
                        <a:pt x="17" y="4"/>
                        <a:pt x="13" y="0"/>
                        <a:pt x="8" y="0"/>
                      </a:cubicBezTo>
                      <a:cubicBezTo>
                        <a:pt x="4" y="0"/>
                        <a:pt x="0" y="4"/>
                        <a:pt x="0" y="8"/>
                      </a:cubicBezTo>
                      <a:cubicBezTo>
                        <a:pt x="0" y="13"/>
                        <a:pt x="4" y="17"/>
                        <a:pt x="8" y="17"/>
                      </a:cubicBezTo>
                      <a:close/>
                      <a:moveTo>
                        <a:pt x="8" y="2"/>
                      </a:moveTo>
                      <a:cubicBezTo>
                        <a:pt x="12" y="2"/>
                        <a:pt x="15" y="5"/>
                        <a:pt x="15" y="8"/>
                      </a:cubicBezTo>
                      <a:cubicBezTo>
                        <a:pt x="15" y="12"/>
                        <a:pt x="12" y="15"/>
                        <a:pt x="8" y="15"/>
                      </a:cubicBezTo>
                      <a:cubicBezTo>
                        <a:pt x="5" y="15"/>
                        <a:pt x="2" y="12"/>
                        <a:pt x="2" y="8"/>
                      </a:cubicBezTo>
                      <a:cubicBezTo>
                        <a:pt x="2" y="5"/>
                        <a:pt x="5" y="2"/>
                        <a:pt x="8"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Freeform 42"/>
                <p:cNvSpPr>
                  <a:spLocks noEditPoints="1"/>
                </p:cNvSpPr>
                <p:nvPr/>
              </p:nvSpPr>
              <p:spPr bwMode="auto">
                <a:xfrm>
                  <a:off x="7323138" y="4641850"/>
                  <a:ext cx="63500" cy="63500"/>
                </a:xfrm>
                <a:custGeom>
                  <a:avLst/>
                  <a:gdLst>
                    <a:gd name="T0" fmla="*/ 0 w 17"/>
                    <a:gd name="T1" fmla="*/ 9 h 17"/>
                    <a:gd name="T2" fmla="*/ 9 w 17"/>
                    <a:gd name="T3" fmla="*/ 17 h 17"/>
                    <a:gd name="T4" fmla="*/ 17 w 17"/>
                    <a:gd name="T5" fmla="*/ 9 h 17"/>
                    <a:gd name="T6" fmla="*/ 9 w 17"/>
                    <a:gd name="T7" fmla="*/ 0 h 17"/>
                    <a:gd name="T8" fmla="*/ 0 w 17"/>
                    <a:gd name="T9" fmla="*/ 9 h 17"/>
                    <a:gd name="T10" fmla="*/ 9 w 17"/>
                    <a:gd name="T11" fmla="*/ 2 h 17"/>
                    <a:gd name="T12" fmla="*/ 15 w 17"/>
                    <a:gd name="T13" fmla="*/ 9 h 17"/>
                    <a:gd name="T14" fmla="*/ 9 w 17"/>
                    <a:gd name="T15" fmla="*/ 15 h 17"/>
                    <a:gd name="T16" fmla="*/ 2 w 17"/>
                    <a:gd name="T17" fmla="*/ 9 h 17"/>
                    <a:gd name="T18" fmla="*/ 9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0" y="9"/>
                      </a:moveTo>
                      <a:cubicBezTo>
                        <a:pt x="0" y="13"/>
                        <a:pt x="4" y="17"/>
                        <a:pt x="9" y="17"/>
                      </a:cubicBezTo>
                      <a:cubicBezTo>
                        <a:pt x="14" y="17"/>
                        <a:pt x="17" y="13"/>
                        <a:pt x="17" y="9"/>
                      </a:cubicBezTo>
                      <a:cubicBezTo>
                        <a:pt x="17" y="4"/>
                        <a:pt x="14" y="0"/>
                        <a:pt x="9" y="0"/>
                      </a:cubicBezTo>
                      <a:cubicBezTo>
                        <a:pt x="4" y="0"/>
                        <a:pt x="0" y="4"/>
                        <a:pt x="0" y="9"/>
                      </a:cubicBezTo>
                      <a:close/>
                      <a:moveTo>
                        <a:pt x="9" y="2"/>
                      </a:moveTo>
                      <a:cubicBezTo>
                        <a:pt x="12" y="2"/>
                        <a:pt x="15" y="5"/>
                        <a:pt x="15" y="9"/>
                      </a:cubicBezTo>
                      <a:cubicBezTo>
                        <a:pt x="15" y="12"/>
                        <a:pt x="12" y="15"/>
                        <a:pt x="9" y="15"/>
                      </a:cubicBezTo>
                      <a:cubicBezTo>
                        <a:pt x="5" y="15"/>
                        <a:pt x="2" y="12"/>
                        <a:pt x="2" y="9"/>
                      </a:cubicBezTo>
                      <a:cubicBezTo>
                        <a:pt x="2" y="5"/>
                        <a:pt x="5" y="2"/>
                        <a:pt x="9"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43"/>
                <p:cNvSpPr>
                  <a:spLocks noEditPoints="1"/>
                </p:cNvSpPr>
                <p:nvPr/>
              </p:nvSpPr>
              <p:spPr bwMode="auto">
                <a:xfrm>
                  <a:off x="7334250" y="4979988"/>
                  <a:ext cx="63500" cy="63500"/>
                </a:xfrm>
                <a:custGeom>
                  <a:avLst/>
                  <a:gdLst>
                    <a:gd name="T0" fmla="*/ 9 w 17"/>
                    <a:gd name="T1" fmla="*/ 0 h 17"/>
                    <a:gd name="T2" fmla="*/ 0 w 17"/>
                    <a:gd name="T3" fmla="*/ 9 h 17"/>
                    <a:gd name="T4" fmla="*/ 9 w 17"/>
                    <a:gd name="T5" fmla="*/ 17 h 17"/>
                    <a:gd name="T6" fmla="*/ 17 w 17"/>
                    <a:gd name="T7" fmla="*/ 9 h 17"/>
                    <a:gd name="T8" fmla="*/ 9 w 17"/>
                    <a:gd name="T9" fmla="*/ 0 h 17"/>
                    <a:gd name="T10" fmla="*/ 9 w 17"/>
                    <a:gd name="T11" fmla="*/ 15 h 17"/>
                    <a:gd name="T12" fmla="*/ 2 w 17"/>
                    <a:gd name="T13" fmla="*/ 9 h 17"/>
                    <a:gd name="T14" fmla="*/ 9 w 17"/>
                    <a:gd name="T15" fmla="*/ 2 h 17"/>
                    <a:gd name="T16" fmla="*/ 15 w 17"/>
                    <a:gd name="T17" fmla="*/ 9 h 17"/>
                    <a:gd name="T18" fmla="*/ 9 w 1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0"/>
                      </a:moveTo>
                      <a:cubicBezTo>
                        <a:pt x="4" y="0"/>
                        <a:pt x="0" y="4"/>
                        <a:pt x="0" y="9"/>
                      </a:cubicBezTo>
                      <a:cubicBezTo>
                        <a:pt x="0" y="14"/>
                        <a:pt x="4" y="17"/>
                        <a:pt x="9" y="17"/>
                      </a:cubicBezTo>
                      <a:cubicBezTo>
                        <a:pt x="14" y="17"/>
                        <a:pt x="17" y="14"/>
                        <a:pt x="17" y="9"/>
                      </a:cubicBezTo>
                      <a:cubicBezTo>
                        <a:pt x="17" y="4"/>
                        <a:pt x="14" y="0"/>
                        <a:pt x="9" y="0"/>
                      </a:cubicBezTo>
                      <a:close/>
                      <a:moveTo>
                        <a:pt x="9" y="15"/>
                      </a:moveTo>
                      <a:cubicBezTo>
                        <a:pt x="5" y="15"/>
                        <a:pt x="2" y="12"/>
                        <a:pt x="2" y="9"/>
                      </a:cubicBezTo>
                      <a:cubicBezTo>
                        <a:pt x="2" y="5"/>
                        <a:pt x="5" y="2"/>
                        <a:pt x="9" y="2"/>
                      </a:cubicBezTo>
                      <a:cubicBezTo>
                        <a:pt x="13" y="2"/>
                        <a:pt x="15" y="5"/>
                        <a:pt x="15" y="9"/>
                      </a:cubicBezTo>
                      <a:cubicBezTo>
                        <a:pt x="15" y="12"/>
                        <a:pt x="13" y="15"/>
                        <a:pt x="9" y="15"/>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Freeform 44"/>
                <p:cNvSpPr>
                  <a:spLocks noEditPoints="1"/>
                </p:cNvSpPr>
                <p:nvPr/>
              </p:nvSpPr>
              <p:spPr bwMode="auto">
                <a:xfrm>
                  <a:off x="7380288" y="4556125"/>
                  <a:ext cx="96837" cy="96838"/>
                </a:xfrm>
                <a:custGeom>
                  <a:avLst/>
                  <a:gdLst>
                    <a:gd name="T0" fmla="*/ 13 w 26"/>
                    <a:gd name="T1" fmla="*/ 26 h 26"/>
                    <a:gd name="T2" fmla="*/ 26 w 26"/>
                    <a:gd name="T3" fmla="*/ 13 h 26"/>
                    <a:gd name="T4" fmla="*/ 13 w 26"/>
                    <a:gd name="T5" fmla="*/ 0 h 26"/>
                    <a:gd name="T6" fmla="*/ 0 w 26"/>
                    <a:gd name="T7" fmla="*/ 13 h 26"/>
                    <a:gd name="T8" fmla="*/ 13 w 26"/>
                    <a:gd name="T9" fmla="*/ 26 h 26"/>
                    <a:gd name="T10" fmla="*/ 13 w 26"/>
                    <a:gd name="T11" fmla="*/ 2 h 26"/>
                    <a:gd name="T12" fmla="*/ 24 w 26"/>
                    <a:gd name="T13" fmla="*/ 13 h 26"/>
                    <a:gd name="T14" fmla="*/ 13 w 26"/>
                    <a:gd name="T15" fmla="*/ 24 h 26"/>
                    <a:gd name="T16" fmla="*/ 2 w 26"/>
                    <a:gd name="T17" fmla="*/ 13 h 26"/>
                    <a:gd name="T18" fmla="*/ 13 w 26"/>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20" y="26"/>
                        <a:pt x="26" y="20"/>
                        <a:pt x="26" y="13"/>
                      </a:cubicBezTo>
                      <a:cubicBezTo>
                        <a:pt x="26" y="6"/>
                        <a:pt x="20" y="0"/>
                        <a:pt x="13" y="0"/>
                      </a:cubicBezTo>
                      <a:cubicBezTo>
                        <a:pt x="6" y="0"/>
                        <a:pt x="0" y="6"/>
                        <a:pt x="0" y="13"/>
                      </a:cubicBezTo>
                      <a:cubicBezTo>
                        <a:pt x="0" y="20"/>
                        <a:pt x="6" y="26"/>
                        <a:pt x="13" y="26"/>
                      </a:cubicBezTo>
                      <a:close/>
                      <a:moveTo>
                        <a:pt x="13" y="2"/>
                      </a:moveTo>
                      <a:cubicBezTo>
                        <a:pt x="19" y="2"/>
                        <a:pt x="24" y="7"/>
                        <a:pt x="24" y="13"/>
                      </a:cubicBezTo>
                      <a:cubicBezTo>
                        <a:pt x="24" y="19"/>
                        <a:pt x="19" y="24"/>
                        <a:pt x="13" y="24"/>
                      </a:cubicBezTo>
                      <a:cubicBezTo>
                        <a:pt x="7" y="24"/>
                        <a:pt x="2" y="19"/>
                        <a:pt x="2" y="13"/>
                      </a:cubicBezTo>
                      <a:cubicBezTo>
                        <a:pt x="2" y="7"/>
                        <a:pt x="7" y="2"/>
                        <a:pt x="13"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8" name="矩形 117"/>
              <p:cNvSpPr/>
              <p:nvPr/>
            </p:nvSpPr>
            <p:spPr>
              <a:xfrm>
                <a:off x="9743659" y="5617378"/>
                <a:ext cx="1101430" cy="371897"/>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Cost</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grpSp>
        <p:sp>
          <p:nvSpPr>
            <p:cNvPr id="120" name="Line 39"/>
            <p:cNvSpPr>
              <a:spLocks noChangeShapeType="1"/>
            </p:cNvSpPr>
            <p:nvPr/>
          </p:nvSpPr>
          <p:spPr bwMode="auto">
            <a:xfrm flipH="1">
              <a:off x="3156531" y="3263020"/>
              <a:ext cx="922509" cy="285480"/>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121" name="Line 39"/>
            <p:cNvSpPr>
              <a:spLocks noChangeShapeType="1"/>
            </p:cNvSpPr>
            <p:nvPr/>
          </p:nvSpPr>
          <p:spPr bwMode="auto">
            <a:xfrm flipH="1" flipV="1">
              <a:off x="2982283" y="4001929"/>
              <a:ext cx="772126" cy="910994"/>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grpSp>
          <p:nvGrpSpPr>
            <p:cNvPr id="17" name="组合 16"/>
            <p:cNvGrpSpPr/>
            <p:nvPr/>
          </p:nvGrpSpPr>
          <p:grpSpPr>
            <a:xfrm>
              <a:off x="2425285" y="1279064"/>
              <a:ext cx="483752" cy="386636"/>
              <a:chOff x="993897" y="1062038"/>
              <a:chExt cx="752476" cy="604837"/>
            </a:xfrm>
          </p:grpSpPr>
          <p:sp>
            <p:nvSpPr>
              <p:cNvPr id="127" name="Freeform 101"/>
              <p:cNvSpPr>
                <a:spLocks noEditPoints="1"/>
              </p:cNvSpPr>
              <p:nvPr/>
            </p:nvSpPr>
            <p:spPr bwMode="auto">
              <a:xfrm>
                <a:off x="1459035" y="1062038"/>
                <a:ext cx="287338" cy="292100"/>
              </a:xfrm>
              <a:custGeom>
                <a:avLst/>
                <a:gdLst>
                  <a:gd name="T0" fmla="*/ 168 w 181"/>
                  <a:gd name="T1" fmla="*/ 111 h 184"/>
                  <a:gd name="T2" fmla="*/ 169 w 181"/>
                  <a:gd name="T3" fmla="*/ 101 h 184"/>
                  <a:gd name="T4" fmla="*/ 170 w 181"/>
                  <a:gd name="T5" fmla="*/ 92 h 184"/>
                  <a:gd name="T6" fmla="*/ 168 w 181"/>
                  <a:gd name="T7" fmla="*/ 72 h 184"/>
                  <a:gd name="T8" fmla="*/ 180 w 181"/>
                  <a:gd name="T9" fmla="*/ 65 h 184"/>
                  <a:gd name="T10" fmla="*/ 161 w 181"/>
                  <a:gd name="T11" fmla="*/ 28 h 184"/>
                  <a:gd name="T12" fmla="*/ 158 w 181"/>
                  <a:gd name="T13" fmla="*/ 29 h 184"/>
                  <a:gd name="T14" fmla="*/ 146 w 181"/>
                  <a:gd name="T15" fmla="*/ 35 h 184"/>
                  <a:gd name="T16" fmla="*/ 131 w 181"/>
                  <a:gd name="T17" fmla="*/ 23 h 184"/>
                  <a:gd name="T18" fmla="*/ 112 w 181"/>
                  <a:gd name="T19" fmla="*/ 15 h 184"/>
                  <a:gd name="T20" fmla="*/ 112 w 181"/>
                  <a:gd name="T21" fmla="*/ 1 h 184"/>
                  <a:gd name="T22" fmla="*/ 70 w 181"/>
                  <a:gd name="T23" fmla="*/ 0 h 184"/>
                  <a:gd name="T24" fmla="*/ 70 w 181"/>
                  <a:gd name="T25" fmla="*/ 1 h 184"/>
                  <a:gd name="T26" fmla="*/ 70 w 181"/>
                  <a:gd name="T27" fmla="*/ 15 h 184"/>
                  <a:gd name="T28" fmla="*/ 51 w 181"/>
                  <a:gd name="T29" fmla="*/ 23 h 184"/>
                  <a:gd name="T30" fmla="*/ 35 w 181"/>
                  <a:gd name="T31" fmla="*/ 35 h 184"/>
                  <a:gd name="T32" fmla="*/ 23 w 181"/>
                  <a:gd name="T33" fmla="*/ 29 h 184"/>
                  <a:gd name="T34" fmla="*/ 0 w 181"/>
                  <a:gd name="T35" fmla="*/ 64 h 184"/>
                  <a:gd name="T36" fmla="*/ 2 w 181"/>
                  <a:gd name="T37" fmla="*/ 65 h 184"/>
                  <a:gd name="T38" fmla="*/ 13 w 181"/>
                  <a:gd name="T39" fmla="*/ 72 h 184"/>
                  <a:gd name="T40" fmla="*/ 11 w 181"/>
                  <a:gd name="T41" fmla="*/ 92 h 184"/>
                  <a:gd name="T42" fmla="*/ 12 w 181"/>
                  <a:gd name="T43" fmla="*/ 101 h 184"/>
                  <a:gd name="T44" fmla="*/ 2 w 181"/>
                  <a:gd name="T45" fmla="*/ 118 h 184"/>
                  <a:gd name="T46" fmla="*/ 0 w 181"/>
                  <a:gd name="T47" fmla="*/ 119 h 184"/>
                  <a:gd name="T48" fmla="*/ 22 w 181"/>
                  <a:gd name="T49" fmla="*/ 156 h 184"/>
                  <a:gd name="T50" fmla="*/ 35 w 181"/>
                  <a:gd name="T51" fmla="*/ 148 h 184"/>
                  <a:gd name="T52" fmla="*/ 42 w 181"/>
                  <a:gd name="T53" fmla="*/ 155 h 184"/>
                  <a:gd name="T54" fmla="*/ 60 w 181"/>
                  <a:gd name="T55" fmla="*/ 164 h 184"/>
                  <a:gd name="T56" fmla="*/ 70 w 181"/>
                  <a:gd name="T57" fmla="*/ 182 h 184"/>
                  <a:gd name="T58" fmla="*/ 70 w 181"/>
                  <a:gd name="T59" fmla="*/ 184 h 184"/>
                  <a:gd name="T60" fmla="*/ 111 w 181"/>
                  <a:gd name="T61" fmla="*/ 184 h 184"/>
                  <a:gd name="T62" fmla="*/ 112 w 181"/>
                  <a:gd name="T63" fmla="*/ 168 h 184"/>
                  <a:gd name="T64" fmla="*/ 122 w 181"/>
                  <a:gd name="T65" fmla="*/ 164 h 184"/>
                  <a:gd name="T66" fmla="*/ 139 w 181"/>
                  <a:gd name="T67" fmla="*/ 155 h 184"/>
                  <a:gd name="T68" fmla="*/ 158 w 181"/>
                  <a:gd name="T69" fmla="*/ 156 h 184"/>
                  <a:gd name="T70" fmla="*/ 161 w 181"/>
                  <a:gd name="T71" fmla="*/ 156 h 184"/>
                  <a:gd name="T72" fmla="*/ 181 w 181"/>
                  <a:gd name="T73" fmla="*/ 119 h 184"/>
                  <a:gd name="T74" fmla="*/ 180 w 181"/>
                  <a:gd name="T75" fmla="*/ 118 h 184"/>
                  <a:gd name="T76" fmla="*/ 91 w 181"/>
                  <a:gd name="T77" fmla="*/ 132 h 184"/>
                  <a:gd name="T78" fmla="*/ 75 w 181"/>
                  <a:gd name="T79" fmla="*/ 129 h 184"/>
                  <a:gd name="T80" fmla="*/ 63 w 181"/>
                  <a:gd name="T81" fmla="*/ 119 h 184"/>
                  <a:gd name="T82" fmla="*/ 54 w 181"/>
                  <a:gd name="T83" fmla="*/ 107 h 184"/>
                  <a:gd name="T84" fmla="*/ 51 w 181"/>
                  <a:gd name="T85" fmla="*/ 92 h 184"/>
                  <a:gd name="T86" fmla="*/ 52 w 181"/>
                  <a:gd name="T87" fmla="*/ 83 h 184"/>
                  <a:gd name="T88" fmla="*/ 58 w 181"/>
                  <a:gd name="T89" fmla="*/ 70 h 184"/>
                  <a:gd name="T90" fmla="*/ 69 w 181"/>
                  <a:gd name="T91" fmla="*/ 59 h 184"/>
                  <a:gd name="T92" fmla="*/ 82 w 181"/>
                  <a:gd name="T93" fmla="*/ 53 h 184"/>
                  <a:gd name="T94" fmla="*/ 91 w 181"/>
                  <a:gd name="T95" fmla="*/ 52 h 184"/>
                  <a:gd name="T96" fmla="*/ 106 w 181"/>
                  <a:gd name="T97" fmla="*/ 55 h 184"/>
                  <a:gd name="T98" fmla="*/ 120 w 181"/>
                  <a:gd name="T99" fmla="*/ 64 h 184"/>
                  <a:gd name="T100" fmla="*/ 128 w 181"/>
                  <a:gd name="T101" fmla="*/ 76 h 184"/>
                  <a:gd name="T102" fmla="*/ 131 w 181"/>
                  <a:gd name="T103" fmla="*/ 92 h 184"/>
                  <a:gd name="T104" fmla="*/ 131 w 181"/>
                  <a:gd name="T105" fmla="*/ 100 h 184"/>
                  <a:gd name="T106" fmla="*/ 125 w 181"/>
                  <a:gd name="T107" fmla="*/ 115 h 184"/>
                  <a:gd name="T108" fmla="*/ 114 w 181"/>
                  <a:gd name="T109" fmla="*/ 124 h 184"/>
                  <a:gd name="T110" fmla="*/ 99 w 181"/>
                  <a:gd name="T111" fmla="*/ 130 h 184"/>
                  <a:gd name="T112" fmla="*/ 91 w 181"/>
                  <a:gd name="T113" fmla="*/ 13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84">
                    <a:moveTo>
                      <a:pt x="180" y="118"/>
                    </a:moveTo>
                    <a:lnTo>
                      <a:pt x="168" y="111"/>
                    </a:lnTo>
                    <a:lnTo>
                      <a:pt x="168" y="111"/>
                    </a:lnTo>
                    <a:lnTo>
                      <a:pt x="169" y="101"/>
                    </a:lnTo>
                    <a:lnTo>
                      <a:pt x="170" y="92"/>
                    </a:lnTo>
                    <a:lnTo>
                      <a:pt x="170" y="92"/>
                    </a:lnTo>
                    <a:lnTo>
                      <a:pt x="169" y="82"/>
                    </a:lnTo>
                    <a:lnTo>
                      <a:pt x="168" y="72"/>
                    </a:lnTo>
                    <a:lnTo>
                      <a:pt x="180" y="65"/>
                    </a:lnTo>
                    <a:lnTo>
                      <a:pt x="180" y="65"/>
                    </a:lnTo>
                    <a:lnTo>
                      <a:pt x="181" y="64"/>
                    </a:lnTo>
                    <a:lnTo>
                      <a:pt x="161" y="28"/>
                    </a:lnTo>
                    <a:lnTo>
                      <a:pt x="161" y="28"/>
                    </a:lnTo>
                    <a:lnTo>
                      <a:pt x="158" y="29"/>
                    </a:lnTo>
                    <a:lnTo>
                      <a:pt x="146" y="35"/>
                    </a:lnTo>
                    <a:lnTo>
                      <a:pt x="146" y="35"/>
                    </a:lnTo>
                    <a:lnTo>
                      <a:pt x="139" y="29"/>
                    </a:lnTo>
                    <a:lnTo>
                      <a:pt x="131" y="23"/>
                    </a:lnTo>
                    <a:lnTo>
                      <a:pt x="122" y="19"/>
                    </a:lnTo>
                    <a:lnTo>
                      <a:pt x="112" y="15"/>
                    </a:lnTo>
                    <a:lnTo>
                      <a:pt x="112" y="1"/>
                    </a:lnTo>
                    <a:lnTo>
                      <a:pt x="112" y="1"/>
                    </a:lnTo>
                    <a:lnTo>
                      <a:pt x="111" y="0"/>
                    </a:lnTo>
                    <a:lnTo>
                      <a:pt x="70" y="0"/>
                    </a:lnTo>
                    <a:lnTo>
                      <a:pt x="70" y="0"/>
                    </a:lnTo>
                    <a:lnTo>
                      <a:pt x="70" y="1"/>
                    </a:lnTo>
                    <a:lnTo>
                      <a:pt x="70" y="15"/>
                    </a:lnTo>
                    <a:lnTo>
                      <a:pt x="70" y="15"/>
                    </a:lnTo>
                    <a:lnTo>
                      <a:pt x="60" y="19"/>
                    </a:lnTo>
                    <a:lnTo>
                      <a:pt x="51" y="23"/>
                    </a:lnTo>
                    <a:lnTo>
                      <a:pt x="42" y="29"/>
                    </a:lnTo>
                    <a:lnTo>
                      <a:pt x="35" y="35"/>
                    </a:lnTo>
                    <a:lnTo>
                      <a:pt x="23" y="29"/>
                    </a:lnTo>
                    <a:lnTo>
                      <a:pt x="23" y="29"/>
                    </a:lnTo>
                    <a:lnTo>
                      <a:pt x="22" y="28"/>
                    </a:lnTo>
                    <a:lnTo>
                      <a:pt x="0" y="64"/>
                    </a:lnTo>
                    <a:lnTo>
                      <a:pt x="0" y="64"/>
                    </a:lnTo>
                    <a:lnTo>
                      <a:pt x="2" y="65"/>
                    </a:lnTo>
                    <a:lnTo>
                      <a:pt x="13" y="72"/>
                    </a:lnTo>
                    <a:lnTo>
                      <a:pt x="13" y="72"/>
                    </a:lnTo>
                    <a:lnTo>
                      <a:pt x="12" y="82"/>
                    </a:lnTo>
                    <a:lnTo>
                      <a:pt x="11" y="92"/>
                    </a:lnTo>
                    <a:lnTo>
                      <a:pt x="11" y="92"/>
                    </a:lnTo>
                    <a:lnTo>
                      <a:pt x="12" y="101"/>
                    </a:lnTo>
                    <a:lnTo>
                      <a:pt x="13" y="111"/>
                    </a:lnTo>
                    <a:lnTo>
                      <a:pt x="2" y="118"/>
                    </a:lnTo>
                    <a:lnTo>
                      <a:pt x="2" y="118"/>
                    </a:lnTo>
                    <a:lnTo>
                      <a:pt x="0" y="119"/>
                    </a:lnTo>
                    <a:lnTo>
                      <a:pt x="22" y="156"/>
                    </a:lnTo>
                    <a:lnTo>
                      <a:pt x="22" y="156"/>
                    </a:lnTo>
                    <a:lnTo>
                      <a:pt x="23" y="156"/>
                    </a:lnTo>
                    <a:lnTo>
                      <a:pt x="35" y="148"/>
                    </a:lnTo>
                    <a:lnTo>
                      <a:pt x="35" y="148"/>
                    </a:lnTo>
                    <a:lnTo>
                      <a:pt x="42" y="155"/>
                    </a:lnTo>
                    <a:lnTo>
                      <a:pt x="51" y="161"/>
                    </a:lnTo>
                    <a:lnTo>
                      <a:pt x="60" y="164"/>
                    </a:lnTo>
                    <a:lnTo>
                      <a:pt x="70" y="168"/>
                    </a:lnTo>
                    <a:lnTo>
                      <a:pt x="70" y="182"/>
                    </a:lnTo>
                    <a:lnTo>
                      <a:pt x="70" y="182"/>
                    </a:lnTo>
                    <a:lnTo>
                      <a:pt x="70" y="184"/>
                    </a:lnTo>
                    <a:lnTo>
                      <a:pt x="111" y="184"/>
                    </a:lnTo>
                    <a:lnTo>
                      <a:pt x="111" y="184"/>
                    </a:lnTo>
                    <a:lnTo>
                      <a:pt x="112" y="182"/>
                    </a:lnTo>
                    <a:lnTo>
                      <a:pt x="112" y="168"/>
                    </a:lnTo>
                    <a:lnTo>
                      <a:pt x="112" y="168"/>
                    </a:lnTo>
                    <a:lnTo>
                      <a:pt x="122" y="164"/>
                    </a:lnTo>
                    <a:lnTo>
                      <a:pt x="131" y="161"/>
                    </a:lnTo>
                    <a:lnTo>
                      <a:pt x="139" y="155"/>
                    </a:lnTo>
                    <a:lnTo>
                      <a:pt x="146" y="148"/>
                    </a:lnTo>
                    <a:lnTo>
                      <a:pt x="158" y="156"/>
                    </a:lnTo>
                    <a:lnTo>
                      <a:pt x="158" y="156"/>
                    </a:lnTo>
                    <a:lnTo>
                      <a:pt x="161" y="156"/>
                    </a:lnTo>
                    <a:lnTo>
                      <a:pt x="181" y="119"/>
                    </a:lnTo>
                    <a:lnTo>
                      <a:pt x="181" y="119"/>
                    </a:lnTo>
                    <a:lnTo>
                      <a:pt x="180" y="118"/>
                    </a:lnTo>
                    <a:lnTo>
                      <a:pt x="180" y="118"/>
                    </a:lnTo>
                    <a:close/>
                    <a:moveTo>
                      <a:pt x="91" y="132"/>
                    </a:moveTo>
                    <a:lnTo>
                      <a:pt x="91" y="132"/>
                    </a:lnTo>
                    <a:lnTo>
                      <a:pt x="82" y="130"/>
                    </a:lnTo>
                    <a:lnTo>
                      <a:pt x="75" y="129"/>
                    </a:lnTo>
                    <a:lnTo>
                      <a:pt x="69" y="124"/>
                    </a:lnTo>
                    <a:lnTo>
                      <a:pt x="63" y="119"/>
                    </a:lnTo>
                    <a:lnTo>
                      <a:pt x="58" y="115"/>
                    </a:lnTo>
                    <a:lnTo>
                      <a:pt x="54" y="107"/>
                    </a:lnTo>
                    <a:lnTo>
                      <a:pt x="52" y="100"/>
                    </a:lnTo>
                    <a:lnTo>
                      <a:pt x="51" y="92"/>
                    </a:lnTo>
                    <a:lnTo>
                      <a:pt x="51" y="92"/>
                    </a:lnTo>
                    <a:lnTo>
                      <a:pt x="52" y="83"/>
                    </a:lnTo>
                    <a:lnTo>
                      <a:pt x="54" y="76"/>
                    </a:lnTo>
                    <a:lnTo>
                      <a:pt x="58" y="70"/>
                    </a:lnTo>
                    <a:lnTo>
                      <a:pt x="63" y="64"/>
                    </a:lnTo>
                    <a:lnTo>
                      <a:pt x="69" y="59"/>
                    </a:lnTo>
                    <a:lnTo>
                      <a:pt x="75" y="55"/>
                    </a:lnTo>
                    <a:lnTo>
                      <a:pt x="82" y="53"/>
                    </a:lnTo>
                    <a:lnTo>
                      <a:pt x="91" y="52"/>
                    </a:lnTo>
                    <a:lnTo>
                      <a:pt x="91" y="52"/>
                    </a:lnTo>
                    <a:lnTo>
                      <a:pt x="99" y="53"/>
                    </a:lnTo>
                    <a:lnTo>
                      <a:pt x="106" y="55"/>
                    </a:lnTo>
                    <a:lnTo>
                      <a:pt x="114" y="59"/>
                    </a:lnTo>
                    <a:lnTo>
                      <a:pt x="120" y="64"/>
                    </a:lnTo>
                    <a:lnTo>
                      <a:pt x="125" y="70"/>
                    </a:lnTo>
                    <a:lnTo>
                      <a:pt x="128" y="76"/>
                    </a:lnTo>
                    <a:lnTo>
                      <a:pt x="131" y="83"/>
                    </a:lnTo>
                    <a:lnTo>
                      <a:pt x="131" y="92"/>
                    </a:lnTo>
                    <a:lnTo>
                      <a:pt x="131" y="92"/>
                    </a:lnTo>
                    <a:lnTo>
                      <a:pt x="131" y="100"/>
                    </a:lnTo>
                    <a:lnTo>
                      <a:pt x="128" y="107"/>
                    </a:lnTo>
                    <a:lnTo>
                      <a:pt x="125" y="115"/>
                    </a:lnTo>
                    <a:lnTo>
                      <a:pt x="120" y="119"/>
                    </a:lnTo>
                    <a:lnTo>
                      <a:pt x="114" y="124"/>
                    </a:lnTo>
                    <a:lnTo>
                      <a:pt x="106" y="129"/>
                    </a:lnTo>
                    <a:lnTo>
                      <a:pt x="99" y="130"/>
                    </a:lnTo>
                    <a:lnTo>
                      <a:pt x="91" y="132"/>
                    </a:lnTo>
                    <a:lnTo>
                      <a:pt x="91" y="1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fontAlgn="ctr"/>
                <a:endParaRPr lang="en-US" altLang="zh-CN" sz="1799">
                  <a:solidFill>
                    <a:prstClr val="black"/>
                  </a:solidFill>
                  <a:latin typeface="Arial" panose="020B0604020202020204" pitchFamily="34" charset="0"/>
                  <a:ea typeface="微软雅黑" panose="020B0503020204020204" pitchFamily="34" charset="-122"/>
                </a:endParaRPr>
              </a:p>
            </p:txBody>
          </p:sp>
          <p:sp>
            <p:nvSpPr>
              <p:cNvPr id="128" name="Freeform 102"/>
              <p:cNvSpPr>
                <a:spLocks noEditPoints="1"/>
              </p:cNvSpPr>
              <p:nvPr/>
            </p:nvSpPr>
            <p:spPr bwMode="auto">
              <a:xfrm>
                <a:off x="993897" y="1147763"/>
                <a:ext cx="530225" cy="519112"/>
              </a:xfrm>
              <a:custGeom>
                <a:avLst/>
                <a:gdLst>
                  <a:gd name="T0" fmla="*/ 332 w 334"/>
                  <a:gd name="T1" fmla="*/ 122 h 327"/>
                  <a:gd name="T2" fmla="*/ 304 w 334"/>
                  <a:gd name="T3" fmla="*/ 122 h 327"/>
                  <a:gd name="T4" fmla="*/ 298 w 334"/>
                  <a:gd name="T5" fmla="*/ 105 h 327"/>
                  <a:gd name="T6" fmla="*/ 280 w 334"/>
                  <a:gd name="T7" fmla="*/ 75 h 327"/>
                  <a:gd name="T8" fmla="*/ 278 w 334"/>
                  <a:gd name="T9" fmla="*/ 39 h 327"/>
                  <a:gd name="T10" fmla="*/ 280 w 334"/>
                  <a:gd name="T11" fmla="*/ 36 h 327"/>
                  <a:gd name="T12" fmla="*/ 214 w 334"/>
                  <a:gd name="T13" fmla="*/ 0 h 327"/>
                  <a:gd name="T14" fmla="*/ 200 w 334"/>
                  <a:gd name="T15" fmla="*/ 24 h 327"/>
                  <a:gd name="T16" fmla="*/ 182 w 334"/>
                  <a:gd name="T17" fmla="*/ 21 h 327"/>
                  <a:gd name="T18" fmla="*/ 145 w 334"/>
                  <a:gd name="T19" fmla="*/ 22 h 327"/>
                  <a:gd name="T20" fmla="*/ 115 w 334"/>
                  <a:gd name="T21" fmla="*/ 4 h 327"/>
                  <a:gd name="T22" fmla="*/ 113 w 334"/>
                  <a:gd name="T23" fmla="*/ 3 h 327"/>
                  <a:gd name="T24" fmla="*/ 49 w 334"/>
                  <a:gd name="T25" fmla="*/ 40 h 327"/>
                  <a:gd name="T26" fmla="*/ 63 w 334"/>
                  <a:gd name="T27" fmla="*/ 65 h 327"/>
                  <a:gd name="T28" fmla="*/ 51 w 334"/>
                  <a:gd name="T29" fmla="*/ 79 h 327"/>
                  <a:gd name="T30" fmla="*/ 41 w 334"/>
                  <a:gd name="T31" fmla="*/ 94 h 327"/>
                  <a:gd name="T32" fmla="*/ 28 w 334"/>
                  <a:gd name="T33" fmla="*/ 128 h 327"/>
                  <a:gd name="T34" fmla="*/ 4 w 334"/>
                  <a:gd name="T35" fmla="*/ 128 h 327"/>
                  <a:gd name="T36" fmla="*/ 3 w 334"/>
                  <a:gd name="T37" fmla="*/ 203 h 327"/>
                  <a:gd name="T38" fmla="*/ 5 w 334"/>
                  <a:gd name="T39" fmla="*/ 205 h 327"/>
                  <a:gd name="T40" fmla="*/ 30 w 334"/>
                  <a:gd name="T41" fmla="*/ 205 h 327"/>
                  <a:gd name="T42" fmla="*/ 45 w 334"/>
                  <a:gd name="T43" fmla="*/ 237 h 327"/>
                  <a:gd name="T44" fmla="*/ 67 w 334"/>
                  <a:gd name="T45" fmla="*/ 265 h 327"/>
                  <a:gd name="T46" fmla="*/ 56 w 334"/>
                  <a:gd name="T47" fmla="*/ 287 h 327"/>
                  <a:gd name="T48" fmla="*/ 120 w 334"/>
                  <a:gd name="T49" fmla="*/ 327 h 327"/>
                  <a:gd name="T50" fmla="*/ 122 w 334"/>
                  <a:gd name="T51" fmla="*/ 324 h 327"/>
                  <a:gd name="T52" fmla="*/ 134 w 334"/>
                  <a:gd name="T53" fmla="*/ 303 h 327"/>
                  <a:gd name="T54" fmla="*/ 171 w 334"/>
                  <a:gd name="T55" fmla="*/ 306 h 327"/>
                  <a:gd name="T56" fmla="*/ 206 w 334"/>
                  <a:gd name="T57" fmla="*/ 301 h 327"/>
                  <a:gd name="T58" fmla="*/ 219 w 334"/>
                  <a:gd name="T59" fmla="*/ 322 h 327"/>
                  <a:gd name="T60" fmla="*/ 286 w 334"/>
                  <a:gd name="T61" fmla="*/ 286 h 327"/>
                  <a:gd name="T62" fmla="*/ 284 w 334"/>
                  <a:gd name="T63" fmla="*/ 283 h 327"/>
                  <a:gd name="T64" fmla="*/ 271 w 334"/>
                  <a:gd name="T65" fmla="*/ 261 h 327"/>
                  <a:gd name="T66" fmla="*/ 293 w 334"/>
                  <a:gd name="T67" fmla="*/ 232 h 327"/>
                  <a:gd name="T68" fmla="*/ 300 w 334"/>
                  <a:gd name="T69" fmla="*/ 215 h 327"/>
                  <a:gd name="T70" fmla="*/ 330 w 334"/>
                  <a:gd name="T71" fmla="*/ 199 h 327"/>
                  <a:gd name="T72" fmla="*/ 334 w 334"/>
                  <a:gd name="T73" fmla="*/ 197 h 327"/>
                  <a:gd name="T74" fmla="*/ 163 w 334"/>
                  <a:gd name="T75" fmla="*/ 235 h 327"/>
                  <a:gd name="T76" fmla="*/ 156 w 334"/>
                  <a:gd name="T77" fmla="*/ 235 h 327"/>
                  <a:gd name="T78" fmla="*/ 136 w 334"/>
                  <a:gd name="T79" fmla="*/ 230 h 327"/>
                  <a:gd name="T80" fmla="*/ 113 w 334"/>
                  <a:gd name="T81" fmla="*/ 214 h 327"/>
                  <a:gd name="T82" fmla="*/ 97 w 334"/>
                  <a:gd name="T83" fmla="*/ 191 h 327"/>
                  <a:gd name="T84" fmla="*/ 91 w 334"/>
                  <a:gd name="T85" fmla="*/ 171 h 327"/>
                  <a:gd name="T86" fmla="*/ 91 w 334"/>
                  <a:gd name="T87" fmla="*/ 163 h 327"/>
                  <a:gd name="T88" fmla="*/ 92 w 334"/>
                  <a:gd name="T89" fmla="*/ 149 h 327"/>
                  <a:gd name="T90" fmla="*/ 103 w 334"/>
                  <a:gd name="T91" fmla="*/ 124 h 327"/>
                  <a:gd name="T92" fmla="*/ 122 w 334"/>
                  <a:gd name="T93" fmla="*/ 103 h 327"/>
                  <a:gd name="T94" fmla="*/ 149 w 334"/>
                  <a:gd name="T95" fmla="*/ 92 h 327"/>
                  <a:gd name="T96" fmla="*/ 163 w 334"/>
                  <a:gd name="T97" fmla="*/ 91 h 327"/>
                  <a:gd name="T98" fmla="*/ 171 w 334"/>
                  <a:gd name="T99" fmla="*/ 92 h 327"/>
                  <a:gd name="T100" fmla="*/ 191 w 334"/>
                  <a:gd name="T101" fmla="*/ 97 h 327"/>
                  <a:gd name="T102" fmla="*/ 214 w 334"/>
                  <a:gd name="T103" fmla="*/ 113 h 327"/>
                  <a:gd name="T104" fmla="*/ 230 w 334"/>
                  <a:gd name="T105" fmla="*/ 136 h 327"/>
                  <a:gd name="T106" fmla="*/ 235 w 334"/>
                  <a:gd name="T107" fmla="*/ 156 h 327"/>
                  <a:gd name="T108" fmla="*/ 236 w 334"/>
                  <a:gd name="T109" fmla="*/ 163 h 327"/>
                  <a:gd name="T110" fmla="*/ 234 w 334"/>
                  <a:gd name="T111" fmla="*/ 178 h 327"/>
                  <a:gd name="T112" fmla="*/ 223 w 334"/>
                  <a:gd name="T113" fmla="*/ 203 h 327"/>
                  <a:gd name="T114" fmla="*/ 203 w 334"/>
                  <a:gd name="T115" fmla="*/ 223 h 327"/>
                  <a:gd name="T116" fmla="*/ 178 w 334"/>
                  <a:gd name="T117" fmla="*/ 234 h 327"/>
                  <a:gd name="T118" fmla="*/ 163 w 334"/>
                  <a:gd name="T119" fmla="*/ 23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27">
                    <a:moveTo>
                      <a:pt x="332" y="122"/>
                    </a:moveTo>
                    <a:lnTo>
                      <a:pt x="332" y="122"/>
                    </a:lnTo>
                    <a:lnTo>
                      <a:pt x="329" y="122"/>
                    </a:lnTo>
                    <a:lnTo>
                      <a:pt x="304" y="122"/>
                    </a:lnTo>
                    <a:lnTo>
                      <a:pt x="304" y="122"/>
                    </a:lnTo>
                    <a:lnTo>
                      <a:pt x="298" y="105"/>
                    </a:lnTo>
                    <a:lnTo>
                      <a:pt x="289" y="90"/>
                    </a:lnTo>
                    <a:lnTo>
                      <a:pt x="280" y="75"/>
                    </a:lnTo>
                    <a:lnTo>
                      <a:pt x="266" y="61"/>
                    </a:lnTo>
                    <a:lnTo>
                      <a:pt x="278" y="39"/>
                    </a:lnTo>
                    <a:lnTo>
                      <a:pt x="278" y="39"/>
                    </a:lnTo>
                    <a:lnTo>
                      <a:pt x="280" y="36"/>
                    </a:lnTo>
                    <a:lnTo>
                      <a:pt x="214" y="0"/>
                    </a:lnTo>
                    <a:lnTo>
                      <a:pt x="214" y="0"/>
                    </a:lnTo>
                    <a:lnTo>
                      <a:pt x="212" y="3"/>
                    </a:lnTo>
                    <a:lnTo>
                      <a:pt x="200" y="24"/>
                    </a:lnTo>
                    <a:lnTo>
                      <a:pt x="200" y="24"/>
                    </a:lnTo>
                    <a:lnTo>
                      <a:pt x="182" y="21"/>
                    </a:lnTo>
                    <a:lnTo>
                      <a:pt x="163" y="21"/>
                    </a:lnTo>
                    <a:lnTo>
                      <a:pt x="145" y="22"/>
                    </a:lnTo>
                    <a:lnTo>
                      <a:pt x="128" y="26"/>
                    </a:lnTo>
                    <a:lnTo>
                      <a:pt x="115" y="4"/>
                    </a:lnTo>
                    <a:lnTo>
                      <a:pt x="115" y="4"/>
                    </a:lnTo>
                    <a:lnTo>
                      <a:pt x="113" y="3"/>
                    </a:lnTo>
                    <a:lnTo>
                      <a:pt x="49" y="40"/>
                    </a:lnTo>
                    <a:lnTo>
                      <a:pt x="49" y="40"/>
                    </a:lnTo>
                    <a:lnTo>
                      <a:pt x="50" y="44"/>
                    </a:lnTo>
                    <a:lnTo>
                      <a:pt x="63" y="65"/>
                    </a:lnTo>
                    <a:lnTo>
                      <a:pt x="63" y="65"/>
                    </a:lnTo>
                    <a:lnTo>
                      <a:pt x="51" y="79"/>
                    </a:lnTo>
                    <a:lnTo>
                      <a:pt x="41" y="94"/>
                    </a:lnTo>
                    <a:lnTo>
                      <a:pt x="41" y="94"/>
                    </a:lnTo>
                    <a:lnTo>
                      <a:pt x="34" y="110"/>
                    </a:lnTo>
                    <a:lnTo>
                      <a:pt x="28" y="128"/>
                    </a:lnTo>
                    <a:lnTo>
                      <a:pt x="4" y="128"/>
                    </a:lnTo>
                    <a:lnTo>
                      <a:pt x="4" y="128"/>
                    </a:lnTo>
                    <a:lnTo>
                      <a:pt x="0" y="130"/>
                    </a:lnTo>
                    <a:lnTo>
                      <a:pt x="3" y="203"/>
                    </a:lnTo>
                    <a:lnTo>
                      <a:pt x="3" y="203"/>
                    </a:lnTo>
                    <a:lnTo>
                      <a:pt x="5" y="205"/>
                    </a:lnTo>
                    <a:lnTo>
                      <a:pt x="30" y="205"/>
                    </a:lnTo>
                    <a:lnTo>
                      <a:pt x="30" y="205"/>
                    </a:lnTo>
                    <a:lnTo>
                      <a:pt x="36" y="222"/>
                    </a:lnTo>
                    <a:lnTo>
                      <a:pt x="45" y="237"/>
                    </a:lnTo>
                    <a:lnTo>
                      <a:pt x="55" y="252"/>
                    </a:lnTo>
                    <a:lnTo>
                      <a:pt x="67" y="265"/>
                    </a:lnTo>
                    <a:lnTo>
                      <a:pt x="56" y="287"/>
                    </a:lnTo>
                    <a:lnTo>
                      <a:pt x="56" y="287"/>
                    </a:lnTo>
                    <a:lnTo>
                      <a:pt x="55" y="290"/>
                    </a:lnTo>
                    <a:lnTo>
                      <a:pt x="120" y="327"/>
                    </a:lnTo>
                    <a:lnTo>
                      <a:pt x="120" y="327"/>
                    </a:lnTo>
                    <a:lnTo>
                      <a:pt x="122" y="324"/>
                    </a:lnTo>
                    <a:lnTo>
                      <a:pt x="134" y="303"/>
                    </a:lnTo>
                    <a:lnTo>
                      <a:pt x="134" y="303"/>
                    </a:lnTo>
                    <a:lnTo>
                      <a:pt x="153" y="305"/>
                    </a:lnTo>
                    <a:lnTo>
                      <a:pt x="171" y="306"/>
                    </a:lnTo>
                    <a:lnTo>
                      <a:pt x="189" y="305"/>
                    </a:lnTo>
                    <a:lnTo>
                      <a:pt x="206" y="301"/>
                    </a:lnTo>
                    <a:lnTo>
                      <a:pt x="219" y="322"/>
                    </a:lnTo>
                    <a:lnTo>
                      <a:pt x="219" y="322"/>
                    </a:lnTo>
                    <a:lnTo>
                      <a:pt x="222" y="324"/>
                    </a:lnTo>
                    <a:lnTo>
                      <a:pt x="286" y="286"/>
                    </a:lnTo>
                    <a:lnTo>
                      <a:pt x="286" y="286"/>
                    </a:lnTo>
                    <a:lnTo>
                      <a:pt x="284" y="283"/>
                    </a:lnTo>
                    <a:lnTo>
                      <a:pt x="271" y="261"/>
                    </a:lnTo>
                    <a:lnTo>
                      <a:pt x="271" y="261"/>
                    </a:lnTo>
                    <a:lnTo>
                      <a:pt x="283" y="248"/>
                    </a:lnTo>
                    <a:lnTo>
                      <a:pt x="293" y="232"/>
                    </a:lnTo>
                    <a:lnTo>
                      <a:pt x="293" y="232"/>
                    </a:lnTo>
                    <a:lnTo>
                      <a:pt x="300" y="215"/>
                    </a:lnTo>
                    <a:lnTo>
                      <a:pt x="306" y="199"/>
                    </a:lnTo>
                    <a:lnTo>
                      <a:pt x="330" y="199"/>
                    </a:lnTo>
                    <a:lnTo>
                      <a:pt x="330" y="199"/>
                    </a:lnTo>
                    <a:lnTo>
                      <a:pt x="334" y="197"/>
                    </a:lnTo>
                    <a:lnTo>
                      <a:pt x="332" y="122"/>
                    </a:lnTo>
                    <a:close/>
                    <a:moveTo>
                      <a:pt x="163" y="235"/>
                    </a:moveTo>
                    <a:lnTo>
                      <a:pt x="163" y="235"/>
                    </a:lnTo>
                    <a:lnTo>
                      <a:pt x="156" y="235"/>
                    </a:lnTo>
                    <a:lnTo>
                      <a:pt x="149" y="234"/>
                    </a:lnTo>
                    <a:lnTo>
                      <a:pt x="136" y="230"/>
                    </a:lnTo>
                    <a:lnTo>
                      <a:pt x="122" y="223"/>
                    </a:lnTo>
                    <a:lnTo>
                      <a:pt x="113" y="214"/>
                    </a:lnTo>
                    <a:lnTo>
                      <a:pt x="103" y="203"/>
                    </a:lnTo>
                    <a:lnTo>
                      <a:pt x="97" y="191"/>
                    </a:lnTo>
                    <a:lnTo>
                      <a:pt x="92" y="178"/>
                    </a:lnTo>
                    <a:lnTo>
                      <a:pt x="91" y="171"/>
                    </a:lnTo>
                    <a:lnTo>
                      <a:pt x="91" y="163"/>
                    </a:lnTo>
                    <a:lnTo>
                      <a:pt x="91" y="163"/>
                    </a:lnTo>
                    <a:lnTo>
                      <a:pt x="91" y="156"/>
                    </a:lnTo>
                    <a:lnTo>
                      <a:pt x="92" y="149"/>
                    </a:lnTo>
                    <a:lnTo>
                      <a:pt x="97" y="136"/>
                    </a:lnTo>
                    <a:lnTo>
                      <a:pt x="103" y="124"/>
                    </a:lnTo>
                    <a:lnTo>
                      <a:pt x="113" y="113"/>
                    </a:lnTo>
                    <a:lnTo>
                      <a:pt x="122" y="103"/>
                    </a:lnTo>
                    <a:lnTo>
                      <a:pt x="136" y="97"/>
                    </a:lnTo>
                    <a:lnTo>
                      <a:pt x="149" y="92"/>
                    </a:lnTo>
                    <a:lnTo>
                      <a:pt x="156" y="92"/>
                    </a:lnTo>
                    <a:lnTo>
                      <a:pt x="163" y="91"/>
                    </a:lnTo>
                    <a:lnTo>
                      <a:pt x="163" y="91"/>
                    </a:lnTo>
                    <a:lnTo>
                      <a:pt x="171" y="92"/>
                    </a:lnTo>
                    <a:lnTo>
                      <a:pt x="178" y="92"/>
                    </a:lnTo>
                    <a:lnTo>
                      <a:pt x="191" y="97"/>
                    </a:lnTo>
                    <a:lnTo>
                      <a:pt x="203" y="103"/>
                    </a:lnTo>
                    <a:lnTo>
                      <a:pt x="214" y="113"/>
                    </a:lnTo>
                    <a:lnTo>
                      <a:pt x="223" y="124"/>
                    </a:lnTo>
                    <a:lnTo>
                      <a:pt x="230" y="136"/>
                    </a:lnTo>
                    <a:lnTo>
                      <a:pt x="234" y="149"/>
                    </a:lnTo>
                    <a:lnTo>
                      <a:pt x="235" y="156"/>
                    </a:lnTo>
                    <a:lnTo>
                      <a:pt x="236" y="163"/>
                    </a:lnTo>
                    <a:lnTo>
                      <a:pt x="236" y="163"/>
                    </a:lnTo>
                    <a:lnTo>
                      <a:pt x="235" y="171"/>
                    </a:lnTo>
                    <a:lnTo>
                      <a:pt x="234" y="178"/>
                    </a:lnTo>
                    <a:lnTo>
                      <a:pt x="230" y="191"/>
                    </a:lnTo>
                    <a:lnTo>
                      <a:pt x="223" y="203"/>
                    </a:lnTo>
                    <a:lnTo>
                      <a:pt x="214" y="214"/>
                    </a:lnTo>
                    <a:lnTo>
                      <a:pt x="203" y="223"/>
                    </a:lnTo>
                    <a:lnTo>
                      <a:pt x="191" y="230"/>
                    </a:lnTo>
                    <a:lnTo>
                      <a:pt x="178" y="234"/>
                    </a:lnTo>
                    <a:lnTo>
                      <a:pt x="171" y="235"/>
                    </a:lnTo>
                    <a:lnTo>
                      <a:pt x="163" y="235"/>
                    </a:lnTo>
                    <a:lnTo>
                      <a:pt x="163" y="2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fontAlgn="ctr"/>
                <a:endParaRPr lang="en-US" altLang="zh-CN" sz="1799">
                  <a:solidFill>
                    <a:schemeClr val="bg1"/>
                  </a:solidFill>
                  <a:latin typeface="Arial" panose="020B0604020202020204" pitchFamily="34" charset="0"/>
                  <a:ea typeface="微软雅黑" panose="020B0503020204020204" pitchFamily="34" charset="-122"/>
                </a:endParaRPr>
              </a:p>
            </p:txBody>
          </p:sp>
        </p:grpSp>
      </p:grpSp>
      <p:sp>
        <p:nvSpPr>
          <p:cNvPr id="23" name="Trapezoid 22">
            <a:extLst>
              <a:ext uri="{FF2B5EF4-FFF2-40B4-BE49-F238E27FC236}">
                <a16:creationId xmlns:a16="http://schemas.microsoft.com/office/drawing/2014/main" id="{560DC273-2DE9-944E-B87B-7D6025437511}"/>
              </a:ext>
            </a:extLst>
          </p:cNvPr>
          <p:cNvSpPr/>
          <p:nvPr/>
        </p:nvSpPr>
        <p:spPr>
          <a:xfrm rot="16200000">
            <a:off x="4879112" y="3173821"/>
            <a:ext cx="2588833" cy="1270107"/>
          </a:xfrm>
          <a:prstGeom prst="trapezoid">
            <a:avLst/>
          </a:prstGeom>
          <a:gradFill flip="none" rotWithShape="1">
            <a:gsLst>
              <a:gs pos="0">
                <a:srgbClr val="AFDDFF"/>
              </a:gs>
              <a:gs pos="100000">
                <a:srgbClr val="0070C0">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en-US" sz="1799"/>
          </a:p>
        </p:txBody>
      </p:sp>
      <p:grpSp>
        <p:nvGrpSpPr>
          <p:cNvPr id="18" name="Group 17">
            <a:extLst>
              <a:ext uri="{FF2B5EF4-FFF2-40B4-BE49-F238E27FC236}">
                <a16:creationId xmlns:a16="http://schemas.microsoft.com/office/drawing/2014/main" id="{714AD634-EA8A-8745-96EF-F1F16688747E}"/>
              </a:ext>
            </a:extLst>
          </p:cNvPr>
          <p:cNvGrpSpPr/>
          <p:nvPr/>
        </p:nvGrpSpPr>
        <p:grpSpPr>
          <a:xfrm>
            <a:off x="6097042" y="5526779"/>
            <a:ext cx="5501521" cy="258722"/>
            <a:chOff x="7076475" y="5509943"/>
            <a:chExt cx="2140710" cy="173577"/>
          </a:xfrm>
        </p:grpSpPr>
        <p:sp>
          <p:nvSpPr>
            <p:cNvPr id="4" name="Rectangle 3">
              <a:extLst>
                <a:ext uri="{FF2B5EF4-FFF2-40B4-BE49-F238E27FC236}">
                  <a16:creationId xmlns:a16="http://schemas.microsoft.com/office/drawing/2014/main" id="{D6F9F354-6A13-AF41-8DA0-9FA96BB20337}"/>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80" name="Rectangle 79">
              <a:extLst>
                <a:ext uri="{FF2B5EF4-FFF2-40B4-BE49-F238E27FC236}">
                  <a16:creationId xmlns:a16="http://schemas.microsoft.com/office/drawing/2014/main" id="{0E5F2508-D037-9C43-8578-158AC867A248}"/>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91" name="Rectangle 90">
              <a:extLst>
                <a:ext uri="{FF2B5EF4-FFF2-40B4-BE49-F238E27FC236}">
                  <a16:creationId xmlns:a16="http://schemas.microsoft.com/office/drawing/2014/main" id="{D7E6704E-1058-2545-87EC-93F29A968C29}"/>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50" name="Rectangle 149">
              <a:extLst>
                <a:ext uri="{FF2B5EF4-FFF2-40B4-BE49-F238E27FC236}">
                  <a16:creationId xmlns:a16="http://schemas.microsoft.com/office/drawing/2014/main" id="{F7674EC5-EB9F-F144-B828-32A24E4DBD23}"/>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151" name="Rectangle 150">
              <a:extLst>
                <a:ext uri="{FF2B5EF4-FFF2-40B4-BE49-F238E27FC236}">
                  <a16:creationId xmlns:a16="http://schemas.microsoft.com/office/drawing/2014/main" id="{D936C95F-C3AD-CD41-9967-EE1DE3FFB101}"/>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3477474502"/>
      </p:ext>
    </p:extLst>
  </p:cSld>
  <p:clrMapOvr>
    <a:masterClrMapping/>
  </p:clrMapOvr>
  <p:transition advClick="0" advTm="8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4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C9E62-E6BB-4049-8F00-BFD190AAFAC7}"/>
              </a:ext>
            </a:extLst>
          </p:cNvPr>
          <p:cNvSpPr/>
          <p:nvPr/>
        </p:nvSpPr>
        <p:spPr>
          <a:xfrm>
            <a:off x="1203439" y="285675"/>
            <a:ext cx="9401420" cy="523092"/>
          </a:xfrm>
          <a:prstGeom prst="rect">
            <a:avLst/>
          </a:prstGeom>
        </p:spPr>
        <p:txBody>
          <a:bodyPr wrap="none">
            <a:spAutoFit/>
          </a:bodyPr>
          <a:lstStyle/>
          <a:p>
            <a:r>
              <a:rPr lang="en-US" sz="2799" b="1" dirty="0" err="1">
                <a:solidFill>
                  <a:prstClr val="black"/>
                </a:solidFill>
                <a:latin typeface="Arial" panose="020B0604020202020204" pitchFamily="34" charset="0"/>
                <a:ea typeface="微软雅黑" pitchFamily="34" charset="-122"/>
                <a:cs typeface="+mj-cs"/>
              </a:rPr>
              <a:t>OceanStor</a:t>
            </a:r>
            <a:r>
              <a:rPr lang="en-US" sz="2799" b="1" dirty="0">
                <a:solidFill>
                  <a:prstClr val="black"/>
                </a:solidFill>
                <a:latin typeface="Arial" panose="020B0604020202020204" pitchFamily="34" charset="0"/>
                <a:ea typeface="微软雅黑" pitchFamily="34" charset="-122"/>
                <a:cs typeface="+mj-cs"/>
              </a:rPr>
              <a:t> 100D Block Software Architecture Diagram</a:t>
            </a:r>
            <a:endParaRPr lang="en-US" dirty="0"/>
          </a:p>
        </p:txBody>
      </p:sp>
      <p:pic>
        <p:nvPicPr>
          <p:cNvPr id="2" name="Picture 1">
            <a:extLst>
              <a:ext uri="{FF2B5EF4-FFF2-40B4-BE49-F238E27FC236}">
                <a16:creationId xmlns:a16="http://schemas.microsoft.com/office/drawing/2014/main" id="{093F300A-DD23-4290-91A2-18F943ED073A}"/>
              </a:ext>
            </a:extLst>
          </p:cNvPr>
          <p:cNvPicPr>
            <a:picLocks noChangeAspect="1"/>
          </p:cNvPicPr>
          <p:nvPr/>
        </p:nvPicPr>
        <p:blipFill>
          <a:blip r:embed="rId3"/>
          <a:stretch>
            <a:fillRect/>
          </a:stretch>
        </p:blipFill>
        <p:spPr>
          <a:xfrm>
            <a:off x="704437" y="924830"/>
            <a:ext cx="10783126" cy="5297132"/>
          </a:xfrm>
          <a:prstGeom prst="rect">
            <a:avLst/>
          </a:prstGeom>
        </p:spPr>
      </p:pic>
      <p:grpSp>
        <p:nvGrpSpPr>
          <p:cNvPr id="17" name="Group 16">
            <a:extLst>
              <a:ext uri="{FF2B5EF4-FFF2-40B4-BE49-F238E27FC236}">
                <a16:creationId xmlns:a16="http://schemas.microsoft.com/office/drawing/2014/main" id="{716AFAB9-E709-F94F-8885-5EB702209060}"/>
              </a:ext>
            </a:extLst>
          </p:cNvPr>
          <p:cNvGrpSpPr/>
          <p:nvPr/>
        </p:nvGrpSpPr>
        <p:grpSpPr>
          <a:xfrm>
            <a:off x="0" y="6599277"/>
            <a:ext cx="5501521" cy="258722"/>
            <a:chOff x="7076475" y="5509943"/>
            <a:chExt cx="2140710" cy="173577"/>
          </a:xfrm>
        </p:grpSpPr>
        <p:sp>
          <p:nvSpPr>
            <p:cNvPr id="18" name="Rectangle 17">
              <a:extLst>
                <a:ext uri="{FF2B5EF4-FFF2-40B4-BE49-F238E27FC236}">
                  <a16:creationId xmlns:a16="http://schemas.microsoft.com/office/drawing/2014/main" id="{FE7F4FD2-B3C6-6841-B98F-E580E7407F22}"/>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9" name="Rectangle 18">
              <a:extLst>
                <a:ext uri="{FF2B5EF4-FFF2-40B4-BE49-F238E27FC236}">
                  <a16:creationId xmlns:a16="http://schemas.microsoft.com/office/drawing/2014/main" id="{8EDD0896-F835-FE45-B669-DC6A87C2F093}"/>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20" name="Rectangle 19">
              <a:extLst>
                <a:ext uri="{FF2B5EF4-FFF2-40B4-BE49-F238E27FC236}">
                  <a16:creationId xmlns:a16="http://schemas.microsoft.com/office/drawing/2014/main" id="{0DE62C82-9FB5-A941-9FBC-97015F17ED67}"/>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21" name="Rectangle 20">
              <a:extLst>
                <a:ext uri="{FF2B5EF4-FFF2-40B4-BE49-F238E27FC236}">
                  <a16:creationId xmlns:a16="http://schemas.microsoft.com/office/drawing/2014/main" id="{DDFB60FE-7DBC-0E44-85E5-58599221D7A0}"/>
                </a:ext>
              </a:extLst>
            </p:cNvPr>
            <p:cNvSpPr/>
            <p:nvPr/>
          </p:nvSpPr>
          <p:spPr>
            <a:xfrm>
              <a:off x="8387623" y="5509943"/>
              <a:ext cx="411479" cy="1733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22" name="Rectangle 21">
              <a:extLst>
                <a:ext uri="{FF2B5EF4-FFF2-40B4-BE49-F238E27FC236}">
                  <a16:creationId xmlns:a16="http://schemas.microsoft.com/office/drawing/2014/main" id="{94FA9E31-E7A1-EB48-88A6-64B64874D404}"/>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213425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43B224-CA04-489C-970F-2F23BA801AE6}"/>
              </a:ext>
            </a:extLst>
          </p:cNvPr>
          <p:cNvGrpSpPr/>
          <p:nvPr/>
        </p:nvGrpSpPr>
        <p:grpSpPr>
          <a:xfrm>
            <a:off x="55485" y="1108158"/>
            <a:ext cx="4479317" cy="5144524"/>
            <a:chOff x="260095" y="1013155"/>
            <a:chExt cx="4184978" cy="4738421"/>
          </a:xfrm>
        </p:grpSpPr>
        <p:pic>
          <p:nvPicPr>
            <p:cNvPr id="100354" name="d0e1653">
              <a:extLst>
                <a:ext uri="{FF2B5EF4-FFF2-40B4-BE49-F238E27FC236}">
                  <a16:creationId xmlns:a16="http://schemas.microsoft.com/office/drawing/2014/main" id="{34554F88-4114-4ED0-A3C9-F3B4099B0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95" y="1242310"/>
              <a:ext cx="3958637" cy="450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C52B302B-35AE-4A62-B413-22566C1E3D4E}"/>
                </a:ext>
              </a:extLst>
            </p:cNvPr>
            <p:cNvSpPr>
              <a:spLocks noChangeArrowheads="1"/>
            </p:cNvSpPr>
            <p:nvPr/>
          </p:nvSpPr>
          <p:spPr bwMode="auto">
            <a:xfrm>
              <a:off x="924633" y="1013155"/>
              <a:ext cx="3520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349375" algn="l"/>
                </a:tabLst>
              </a:pPr>
              <a:r>
                <a:rPr lang="en-US" altLang="en-US" b="1">
                  <a:latin typeface="Times New Roman" panose="02020603050405020304" pitchFamily="18" charset="0"/>
                  <a:ea typeface="宋体" panose="02010600030101010101" pitchFamily="2" charset="-122"/>
                  <a:cs typeface="Times New Roman" panose="02020603050405020304" pitchFamily="18" charset="0"/>
                </a:rPr>
                <a:t>R</a:t>
              </a:r>
              <a:r>
                <a:rPr kumimoji="0" lang="en-US" altLang="en-US"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ead I/O process</a:t>
              </a:r>
              <a:endParaRPr kumimoji="0" lang="en-US" altLang="en-US" b="1" i="0" u="none" strike="noStrike" cap="none" normalizeH="0" baseline="0">
                <a:ln>
                  <a:noFill/>
                </a:ln>
                <a:solidFill>
                  <a:schemeClr val="tx1"/>
                </a:solidFill>
                <a:effectLst/>
              </a:endParaRPr>
            </a:p>
          </p:txBody>
        </p:sp>
      </p:grpSp>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85800" y="313079"/>
            <a:ext cx="10515600" cy="649759"/>
          </a:xfrm>
        </p:spPr>
        <p:txBody>
          <a:bodyPr anchor="t">
            <a:normAutofit/>
          </a:bodyPr>
          <a:lstStyle/>
          <a:p>
            <a:r>
              <a:rPr lang="en-US" sz="2799" b="1" dirty="0">
                <a:solidFill>
                  <a:prstClr val="black"/>
                </a:solidFill>
                <a:latin typeface="Arial" panose="020B0604020202020204" pitchFamily="34" charset="0"/>
                <a:ea typeface="微软雅黑" pitchFamily="34" charset="-122"/>
              </a:rPr>
              <a:t>I/O Processing in 100D Block</a:t>
            </a:r>
          </a:p>
        </p:txBody>
      </p:sp>
      <p:sp>
        <p:nvSpPr>
          <p:cNvPr id="5" name="Content Placeholder 4">
            <a:extLst>
              <a:ext uri="{FF2B5EF4-FFF2-40B4-BE49-F238E27FC236}">
                <a16:creationId xmlns:a16="http://schemas.microsoft.com/office/drawing/2014/main" id="{2F71EE12-66CC-4D5C-B11B-1783B497949C}"/>
              </a:ext>
            </a:extLst>
          </p:cNvPr>
          <p:cNvSpPr>
            <a:spLocks noGrp="1"/>
          </p:cNvSpPr>
          <p:nvPr>
            <p:ph idx="1"/>
          </p:nvPr>
        </p:nvSpPr>
        <p:spPr>
          <a:xfrm>
            <a:off x="838200" y="4233671"/>
            <a:ext cx="10655808" cy="1943291"/>
          </a:xfrm>
        </p:spPr>
        <p:txBody>
          <a:bodyPr/>
          <a:lstStyle/>
          <a:p>
            <a:endParaRPr lang="en-US"/>
          </a:p>
          <a:p>
            <a:endParaRPr lang="en-US"/>
          </a:p>
        </p:txBody>
      </p:sp>
      <p:sp>
        <p:nvSpPr>
          <p:cNvPr id="8" name="Rectangle 3">
            <a:extLst>
              <a:ext uri="{FF2B5EF4-FFF2-40B4-BE49-F238E27FC236}">
                <a16:creationId xmlns:a16="http://schemas.microsoft.com/office/drawing/2014/main" id="{03E7A251-E462-4788-9D70-1180ABDB3181}"/>
              </a:ext>
            </a:extLst>
          </p:cNvPr>
          <p:cNvSpPr>
            <a:spLocks noChangeArrowheads="1"/>
          </p:cNvSpPr>
          <p:nvPr/>
        </p:nvSpPr>
        <p:spPr bwMode="auto">
          <a:xfrm>
            <a:off x="3512746" y="1802983"/>
            <a:ext cx="258325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r>
              <a:rPr kumimoji="0" lang="en-US" altLang="en-US" sz="1400" b="0" i="0" u="none" strike="noStrike" cap="none" normalizeH="0" baseline="0" dirty="0">
                <a:ln>
                  <a:noFill/>
                </a:ln>
                <a:solidFill>
                  <a:schemeClr val="tx1"/>
                </a:solidFill>
                <a:effectLst/>
                <a:latin typeface="+mj-lt"/>
                <a:ea typeface="宋体" panose="02010600030101010101" pitchFamily="2" charset="-122"/>
                <a:cs typeface="Times New Roman" panose="02020603050405020304" pitchFamily="18" charset="0"/>
              </a:rPr>
              <a:t> Application sends a read I/O request to VBS, it then forward the request to a specific node calculated using the DHT hash algorithm at layer 1.</a:t>
            </a:r>
          </a:p>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endParaRPr kumimoji="0" lang="en-US" altLang="en-US" sz="1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r>
              <a:rPr kumimoji="0" lang="en-US" altLang="en-US" sz="1400" b="0" i="0" u="none" strike="noStrike" cap="none" normalizeH="0" baseline="0" dirty="0">
                <a:ln>
                  <a:noFill/>
                </a:ln>
                <a:solidFill>
                  <a:schemeClr val="tx1"/>
                </a:solidFill>
                <a:effectLst/>
                <a:latin typeface="+mj-lt"/>
                <a:ea typeface="宋体" panose="02010600030101010101" pitchFamily="2" charset="-122"/>
                <a:cs typeface="Times New Roman" panose="02020603050405020304" pitchFamily="18" charset="0"/>
              </a:rPr>
              <a:t>After receiving the request, EDS (</a:t>
            </a:r>
            <a:r>
              <a:rPr kumimoji="0" lang="en-US" altLang="en-US" sz="1400" b="0" i="0" u="none" strike="noStrike" cap="none" normalizeH="0" baseline="0" dirty="0" err="1">
                <a:ln>
                  <a:noFill/>
                </a:ln>
                <a:solidFill>
                  <a:schemeClr val="tx1"/>
                </a:solidFill>
                <a:effectLst/>
                <a:latin typeface="+mj-lt"/>
                <a:ea typeface="宋体" panose="02010600030101010101" pitchFamily="2" charset="-122"/>
                <a:cs typeface="Times New Roman" panose="02020603050405020304" pitchFamily="18" charset="0"/>
              </a:rPr>
              <a:t>Index+Dedupe</a:t>
            </a:r>
            <a:r>
              <a:rPr kumimoji="0" lang="en-US" altLang="en-US" sz="1400" b="0" i="0" u="none" strike="noStrike" cap="none" normalizeH="0" baseline="0" dirty="0">
                <a:ln>
                  <a:noFill/>
                </a:ln>
                <a:solidFill>
                  <a:schemeClr val="tx1"/>
                </a:solidFill>
                <a:effectLst/>
                <a:latin typeface="+mj-lt"/>
                <a:ea typeface="宋体" panose="02010600030101010101" pitchFamily="2" charset="-122"/>
                <a:cs typeface="Times New Roman" panose="02020603050405020304" pitchFamily="18" charset="0"/>
              </a:rPr>
              <a:t>) on the node searches for the required data in the following order: memory write cache -&gt; memory read cache -&gt; SSD cache -&gt; storage media.</a:t>
            </a:r>
            <a:endParaRPr kumimoji="0" lang="en-US" altLang="en-US" sz="1400" b="0" i="0" u="none" strike="noStrike" cap="none" normalizeH="0" baseline="0" dirty="0">
              <a:ln>
                <a:noFill/>
              </a:ln>
              <a:solidFill>
                <a:schemeClr val="tx1"/>
              </a:solidFill>
              <a:effectLst/>
              <a:latin typeface="+mj-lt"/>
            </a:endParaRPr>
          </a:p>
        </p:txBody>
      </p:sp>
      <p:grpSp>
        <p:nvGrpSpPr>
          <p:cNvPr id="3" name="Group 2">
            <a:extLst>
              <a:ext uri="{FF2B5EF4-FFF2-40B4-BE49-F238E27FC236}">
                <a16:creationId xmlns:a16="http://schemas.microsoft.com/office/drawing/2014/main" id="{EC039B62-AB7E-4C8B-9973-3CDA850E6DCE}"/>
              </a:ext>
            </a:extLst>
          </p:cNvPr>
          <p:cNvGrpSpPr/>
          <p:nvPr/>
        </p:nvGrpSpPr>
        <p:grpSpPr>
          <a:xfrm>
            <a:off x="5409641" y="1025562"/>
            <a:ext cx="4187062" cy="5151399"/>
            <a:chOff x="5177634" y="1024593"/>
            <a:chExt cx="3871878" cy="4664776"/>
          </a:xfrm>
        </p:grpSpPr>
        <p:pic>
          <p:nvPicPr>
            <p:cNvPr id="100356" name="d0e1698">
              <a:extLst>
                <a:ext uri="{FF2B5EF4-FFF2-40B4-BE49-F238E27FC236}">
                  <a16:creationId xmlns:a16="http://schemas.microsoft.com/office/drawing/2014/main" id="{DC9ABBAD-1625-434D-B5D2-7248052FE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34" y="1304517"/>
              <a:ext cx="3207413" cy="438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a:extLst>
                <a:ext uri="{FF2B5EF4-FFF2-40B4-BE49-F238E27FC236}">
                  <a16:creationId xmlns:a16="http://schemas.microsoft.com/office/drawing/2014/main" id="{39D6AD5E-3792-48AE-851A-2F74D856952A}"/>
                </a:ext>
              </a:extLst>
            </p:cNvPr>
            <p:cNvSpPr>
              <a:spLocks noChangeArrowheads="1"/>
            </p:cNvSpPr>
            <p:nvPr/>
          </p:nvSpPr>
          <p:spPr bwMode="auto">
            <a:xfrm>
              <a:off x="5529072" y="1024593"/>
              <a:ext cx="3520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349375" algn="l"/>
                </a:tabLst>
              </a:pPr>
              <a:r>
                <a:rPr kumimoji="0" lang="en-US" altLang="en-US"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Write I/O process</a:t>
              </a:r>
              <a:endParaRPr kumimoji="0" lang="en-US" altLang="en-US" b="1" i="0" u="none" strike="noStrike" cap="none" normalizeH="0" baseline="0">
                <a:ln>
                  <a:noFill/>
                </a:ln>
                <a:solidFill>
                  <a:schemeClr val="tx1"/>
                </a:solidFill>
                <a:effectLst/>
              </a:endParaRPr>
            </a:p>
          </p:txBody>
        </p:sp>
      </p:grpSp>
      <p:sp>
        <p:nvSpPr>
          <p:cNvPr id="11" name="Rectangle 6">
            <a:extLst>
              <a:ext uri="{FF2B5EF4-FFF2-40B4-BE49-F238E27FC236}">
                <a16:creationId xmlns:a16="http://schemas.microsoft.com/office/drawing/2014/main" id="{12460517-EDD3-4108-81B7-7739B307CCF4}"/>
              </a:ext>
            </a:extLst>
          </p:cNvPr>
          <p:cNvSpPr>
            <a:spLocks noChangeArrowheads="1"/>
          </p:cNvSpPr>
          <p:nvPr/>
        </p:nvSpPr>
        <p:spPr bwMode="auto">
          <a:xfrm>
            <a:off x="8679255" y="1587540"/>
            <a:ext cx="2435786"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VBS forwards write request to a specific node calculated using the DHT hash algorithm at layer 1.</a:t>
            </a:r>
          </a:p>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After receiving the request, EDS writes the data to SSD cache disks and keep it in RAM. After that, EDS returns a write success message to VBS, and VBS forwards the message to the upper-layer application. </a:t>
            </a:r>
          </a:p>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endParaRPr lang="en-US" altLang="en-US" sz="14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1349375" algn="l"/>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After the data in the memory is aggregated into a large block, the system flushes the data to storage media at the capacity layer.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64DF1F34-2809-2E4F-9D06-5CCB502C52C7}"/>
              </a:ext>
            </a:extLst>
          </p:cNvPr>
          <p:cNvGrpSpPr/>
          <p:nvPr/>
        </p:nvGrpSpPr>
        <p:grpSpPr>
          <a:xfrm>
            <a:off x="0" y="6599277"/>
            <a:ext cx="5501521" cy="258722"/>
            <a:chOff x="7076475" y="5509943"/>
            <a:chExt cx="2140710" cy="173577"/>
          </a:xfrm>
        </p:grpSpPr>
        <p:sp>
          <p:nvSpPr>
            <p:cNvPr id="33" name="Rectangle 32">
              <a:extLst>
                <a:ext uri="{FF2B5EF4-FFF2-40B4-BE49-F238E27FC236}">
                  <a16:creationId xmlns:a16="http://schemas.microsoft.com/office/drawing/2014/main" id="{4BEA4C5C-1F42-0843-AE49-7EB0736ABC9B}"/>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34" name="Rectangle 33">
              <a:extLst>
                <a:ext uri="{FF2B5EF4-FFF2-40B4-BE49-F238E27FC236}">
                  <a16:creationId xmlns:a16="http://schemas.microsoft.com/office/drawing/2014/main" id="{0F20BC01-C0FC-4B43-AB60-879516B77EFC}"/>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35" name="Rectangle 34">
              <a:extLst>
                <a:ext uri="{FF2B5EF4-FFF2-40B4-BE49-F238E27FC236}">
                  <a16:creationId xmlns:a16="http://schemas.microsoft.com/office/drawing/2014/main" id="{6DB73434-0681-F446-96FD-D1832F9F14F5}"/>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36" name="Rectangle 35">
              <a:extLst>
                <a:ext uri="{FF2B5EF4-FFF2-40B4-BE49-F238E27FC236}">
                  <a16:creationId xmlns:a16="http://schemas.microsoft.com/office/drawing/2014/main" id="{36585E72-14F9-4741-8DC4-2FCC941B7CD8}"/>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37" name="Rectangle 36">
              <a:extLst>
                <a:ext uri="{FF2B5EF4-FFF2-40B4-BE49-F238E27FC236}">
                  <a16:creationId xmlns:a16="http://schemas.microsoft.com/office/drawing/2014/main" id="{6120F945-8820-F54B-8E0E-83E24962DFF2}"/>
                </a:ext>
              </a:extLst>
            </p:cNvPr>
            <p:cNvSpPr/>
            <p:nvPr/>
          </p:nvSpPr>
          <p:spPr>
            <a:xfrm>
              <a:off x="8805706" y="5509943"/>
              <a:ext cx="411479" cy="173380"/>
            </a:xfrm>
            <a:prstGeom prst="rect">
              <a:avLst/>
            </a:prstGeom>
            <a:solidFill>
              <a:schemeClr val="bg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3916151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35000" y="356157"/>
            <a:ext cx="10515600" cy="649759"/>
          </a:xfrm>
        </p:spPr>
        <p:txBody>
          <a:bodyPr anchor="t">
            <a:normAutofit/>
          </a:bodyPr>
          <a:lstStyle/>
          <a:p>
            <a:r>
              <a:rPr lang="en-US" sz="2799" b="1" dirty="0" err="1">
                <a:solidFill>
                  <a:prstClr val="black"/>
                </a:solidFill>
                <a:latin typeface="Arial" panose="020B0604020202020204" pitchFamily="34" charset="0"/>
                <a:ea typeface="微软雅黑" pitchFamily="34" charset="-122"/>
              </a:rPr>
              <a:t>OceanStor</a:t>
            </a:r>
            <a:r>
              <a:rPr lang="en-US" sz="2799" b="1" dirty="0">
                <a:solidFill>
                  <a:prstClr val="black"/>
                </a:solidFill>
                <a:latin typeface="Arial" panose="020B0604020202020204" pitchFamily="34" charset="0"/>
                <a:ea typeface="微软雅黑" pitchFamily="34" charset="-122"/>
              </a:rPr>
              <a:t> 100D DHT Algorithm</a:t>
            </a:r>
          </a:p>
        </p:txBody>
      </p:sp>
      <p:sp>
        <p:nvSpPr>
          <p:cNvPr id="8" name="Rectangle 3">
            <a:extLst>
              <a:ext uri="{FF2B5EF4-FFF2-40B4-BE49-F238E27FC236}">
                <a16:creationId xmlns:a16="http://schemas.microsoft.com/office/drawing/2014/main" id="{03E7A251-E462-4788-9D70-1180ABDB3181}"/>
              </a:ext>
            </a:extLst>
          </p:cNvPr>
          <p:cNvSpPr>
            <a:spLocks noChangeArrowheads="1"/>
          </p:cNvSpPr>
          <p:nvPr/>
        </p:nvSpPr>
        <p:spPr bwMode="auto">
          <a:xfrm>
            <a:off x="6187440" y="3794713"/>
            <a:ext cx="564489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285750" lvl="0" indent="-285750">
              <a:buFont typeface="Arial" panose="020B0604020202020204" pitchFamily="34" charset="0"/>
              <a:buChar char="•"/>
            </a:pPr>
            <a:r>
              <a:rPr lang="en-US" sz="1600" b="1" dirty="0"/>
              <a:t>Each storage pool has a shard DHT ring</a:t>
            </a:r>
            <a:r>
              <a:rPr lang="en-US" sz="1600" dirty="0"/>
              <a:t>. Each shard DHT ring has 4096 shards, and the 4096 shards are evenly allocated to the nodes in a storage pool. Suppose that a storage pool has 16 nodes. The 4096 </a:t>
            </a:r>
            <a:r>
              <a:rPr lang="en-US" sz="1600" b="1" dirty="0"/>
              <a:t>shards will be evenly allocated</a:t>
            </a:r>
            <a:r>
              <a:rPr lang="en-US" sz="1600" dirty="0"/>
              <a:t> to the 16 nodes. Each node processes 256 shards (that is, 4096/16).</a:t>
            </a:r>
          </a:p>
          <a:p>
            <a:pPr marL="285750" lvl="0" indent="-285750">
              <a:buFont typeface="Arial" panose="020B0604020202020204" pitchFamily="34" charset="0"/>
              <a:buChar char="•"/>
            </a:pPr>
            <a:r>
              <a:rPr lang="en-US" sz="1600" dirty="0"/>
              <a:t>Each </a:t>
            </a:r>
            <a:r>
              <a:rPr lang="en-US" sz="1600" b="1" dirty="0"/>
              <a:t>LUN in the storage system is divided into multiple shards </a:t>
            </a:r>
            <a:r>
              <a:rPr lang="en-US" sz="1600" dirty="0"/>
              <a:t>at the </a:t>
            </a:r>
            <a:r>
              <a:rPr lang="en-US" sz="1600" b="1" dirty="0"/>
              <a:t>granularity of 1MB</a:t>
            </a:r>
            <a:r>
              <a:rPr lang="en-US" sz="1600" dirty="0"/>
              <a:t>. Key of each shard is calculated based on hash of the LUN ID and start LBA.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9B2A8B94-B162-47C0-A66B-E0AF3B8FE0CB}"/>
              </a:ext>
            </a:extLst>
          </p:cNvPr>
          <p:cNvSpPr/>
          <p:nvPr/>
        </p:nvSpPr>
        <p:spPr>
          <a:xfrm>
            <a:off x="5617464" y="1120676"/>
            <a:ext cx="6096000" cy="2308324"/>
          </a:xfrm>
          <a:prstGeom prst="rect">
            <a:avLst/>
          </a:prstGeom>
        </p:spPr>
        <p:txBody>
          <a:bodyPr>
            <a:spAutoFit/>
          </a:bodyPr>
          <a:lstStyle/>
          <a:p>
            <a:r>
              <a:rPr lang="en-US" sz="1600" dirty="0"/>
              <a:t>The STORE DHT routing algorithm used in </a:t>
            </a:r>
            <a:r>
              <a:rPr lang="en-US" sz="1600" dirty="0" err="1"/>
              <a:t>OceanStor</a:t>
            </a:r>
            <a:r>
              <a:rPr lang="en-US" sz="1600" dirty="0"/>
              <a:t> 100D has the following characteristics:</a:t>
            </a:r>
          </a:p>
          <a:p>
            <a:pPr marL="285750" indent="-285750">
              <a:buFont typeface="Arial" panose="020B0604020202020204" pitchFamily="34" charset="0"/>
              <a:buChar char="•"/>
            </a:pPr>
            <a:r>
              <a:rPr lang="en-US" sz="1600" dirty="0"/>
              <a:t>Balance: Data is distributed to all nodes as evenly as possible, thereby </a:t>
            </a:r>
            <a:r>
              <a:rPr lang="en-US" sz="1600" b="1" dirty="0"/>
              <a:t>balancing loads among nodes</a:t>
            </a:r>
            <a:r>
              <a:rPr lang="en-US" sz="1600" dirty="0"/>
              <a:t>.</a:t>
            </a:r>
          </a:p>
          <a:p>
            <a:pPr marL="285750" indent="-285750">
              <a:buFont typeface="Arial" panose="020B0604020202020204" pitchFamily="34" charset="0"/>
              <a:buChar char="•"/>
            </a:pPr>
            <a:r>
              <a:rPr lang="en-US" sz="1600" dirty="0"/>
              <a:t>Monotonicity: When new nodes are added to the system, the system redistributes data among nodes. Data migration is implemented only on the new nodes, and the data on the existing nodes is not significantly adjusted –</a:t>
            </a:r>
            <a:r>
              <a:rPr lang="en-US" sz="1600" b="1" dirty="0"/>
              <a:t> expansion is very smooth</a:t>
            </a:r>
            <a:r>
              <a:rPr lang="en-US" sz="1600" dirty="0"/>
              <a:t>.</a:t>
            </a:r>
          </a:p>
        </p:txBody>
      </p:sp>
      <p:grpSp>
        <p:nvGrpSpPr>
          <p:cNvPr id="15" name="Group 14">
            <a:extLst>
              <a:ext uri="{FF2B5EF4-FFF2-40B4-BE49-F238E27FC236}">
                <a16:creationId xmlns:a16="http://schemas.microsoft.com/office/drawing/2014/main" id="{B4E8201C-03FF-3244-98DA-ADC576CEAB59}"/>
              </a:ext>
            </a:extLst>
          </p:cNvPr>
          <p:cNvGrpSpPr/>
          <p:nvPr/>
        </p:nvGrpSpPr>
        <p:grpSpPr>
          <a:xfrm>
            <a:off x="0" y="6599277"/>
            <a:ext cx="5501521" cy="258722"/>
            <a:chOff x="7076475" y="5509943"/>
            <a:chExt cx="2140710" cy="173577"/>
          </a:xfrm>
        </p:grpSpPr>
        <p:sp>
          <p:nvSpPr>
            <p:cNvPr id="16" name="Rectangle 15">
              <a:extLst>
                <a:ext uri="{FF2B5EF4-FFF2-40B4-BE49-F238E27FC236}">
                  <a16:creationId xmlns:a16="http://schemas.microsoft.com/office/drawing/2014/main" id="{EEECF48B-7F26-BF44-8A3E-D81874461A94}"/>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7" name="Rectangle 16">
              <a:extLst>
                <a:ext uri="{FF2B5EF4-FFF2-40B4-BE49-F238E27FC236}">
                  <a16:creationId xmlns:a16="http://schemas.microsoft.com/office/drawing/2014/main" id="{DB2E6233-401E-9D47-9469-2361C3D9F8E8}"/>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18" name="Rectangle 17">
              <a:extLst>
                <a:ext uri="{FF2B5EF4-FFF2-40B4-BE49-F238E27FC236}">
                  <a16:creationId xmlns:a16="http://schemas.microsoft.com/office/drawing/2014/main" id="{F80AC02B-CADA-2D43-863C-B7AA7D2BE1AC}"/>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9" name="Rectangle 18">
              <a:extLst>
                <a:ext uri="{FF2B5EF4-FFF2-40B4-BE49-F238E27FC236}">
                  <a16:creationId xmlns:a16="http://schemas.microsoft.com/office/drawing/2014/main" id="{59BCD5B3-0F3F-CF40-9DE8-2732CEA698CE}"/>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20" name="Rectangle 19">
              <a:extLst>
                <a:ext uri="{FF2B5EF4-FFF2-40B4-BE49-F238E27FC236}">
                  <a16:creationId xmlns:a16="http://schemas.microsoft.com/office/drawing/2014/main" id="{EE37B354-23BB-6848-8072-A20E1858A618}"/>
                </a:ext>
              </a:extLst>
            </p:cNvPr>
            <p:cNvSpPr/>
            <p:nvPr/>
          </p:nvSpPr>
          <p:spPr>
            <a:xfrm>
              <a:off x="8805706" y="5509943"/>
              <a:ext cx="411479" cy="173380"/>
            </a:xfrm>
            <a:prstGeom prst="rect">
              <a:avLst/>
            </a:prstGeom>
            <a:solidFill>
              <a:schemeClr val="bg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pic>
        <p:nvPicPr>
          <p:cNvPr id="3" name="Picture 2">
            <a:extLst>
              <a:ext uri="{FF2B5EF4-FFF2-40B4-BE49-F238E27FC236}">
                <a16:creationId xmlns:a16="http://schemas.microsoft.com/office/drawing/2014/main" id="{CEE5D490-FB18-4CF6-A94C-8B3C2E442BAF}"/>
              </a:ext>
            </a:extLst>
          </p:cNvPr>
          <p:cNvPicPr>
            <a:picLocks noChangeAspect="1"/>
          </p:cNvPicPr>
          <p:nvPr/>
        </p:nvPicPr>
        <p:blipFill>
          <a:blip r:embed="rId3"/>
          <a:stretch>
            <a:fillRect/>
          </a:stretch>
        </p:blipFill>
        <p:spPr>
          <a:xfrm>
            <a:off x="478536" y="1073821"/>
            <a:ext cx="4774883" cy="5185286"/>
          </a:xfrm>
          <a:prstGeom prst="rect">
            <a:avLst/>
          </a:prstGeom>
        </p:spPr>
      </p:pic>
    </p:spTree>
    <p:extLst>
      <p:ext uri="{BB962C8B-B14F-4D97-AF65-F5344CB8AC3E}">
        <p14:creationId xmlns:p14="http://schemas.microsoft.com/office/powerpoint/2010/main" val="3231071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C072-995C-4CB3-89EA-14E4614E140A}"/>
              </a:ext>
            </a:extLst>
          </p:cNvPr>
          <p:cNvSpPr txBox="1">
            <a:spLocks/>
          </p:cNvSpPr>
          <p:nvPr/>
        </p:nvSpPr>
        <p:spPr>
          <a:xfrm>
            <a:off x="635000" y="356157"/>
            <a:ext cx="10515600" cy="649759"/>
          </a:xfrm>
          <a:prstGeom prst="rect">
            <a:avLst/>
          </a:prstGeom>
        </p:spPr>
        <p:txBody>
          <a:bodyPr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a:latin typeface="+mn-lt"/>
              </a:rPr>
              <a:t>Write Cache</a:t>
            </a:r>
          </a:p>
        </p:txBody>
      </p:sp>
      <p:pic>
        <p:nvPicPr>
          <p:cNvPr id="3" name="Picture 3" descr="A picture containing screenshot&#10;&#10;Description generated with very high confidence">
            <a:extLst>
              <a:ext uri="{FF2B5EF4-FFF2-40B4-BE49-F238E27FC236}">
                <a16:creationId xmlns:a16="http://schemas.microsoft.com/office/drawing/2014/main" id="{19860740-FE87-4024-9DB2-5ECDEA4DAECB}"/>
              </a:ext>
            </a:extLst>
          </p:cNvPr>
          <p:cNvPicPr>
            <a:picLocks noChangeAspect="1"/>
          </p:cNvPicPr>
          <p:nvPr/>
        </p:nvPicPr>
        <p:blipFill>
          <a:blip r:embed="rId3"/>
          <a:stretch>
            <a:fillRect/>
          </a:stretch>
        </p:blipFill>
        <p:spPr>
          <a:xfrm>
            <a:off x="886522" y="1269688"/>
            <a:ext cx="5837663" cy="4030550"/>
          </a:xfrm>
          <a:prstGeom prst="rect">
            <a:avLst/>
          </a:prstGeom>
        </p:spPr>
      </p:pic>
      <p:sp>
        <p:nvSpPr>
          <p:cNvPr id="6" name="Rectangle 6">
            <a:extLst>
              <a:ext uri="{FF2B5EF4-FFF2-40B4-BE49-F238E27FC236}">
                <a16:creationId xmlns:a16="http://schemas.microsoft.com/office/drawing/2014/main" id="{F0D8B3FD-F2F9-405D-94DD-29EB9D10C8C3}"/>
              </a:ext>
            </a:extLst>
          </p:cNvPr>
          <p:cNvSpPr>
            <a:spLocks noChangeArrowheads="1"/>
          </p:cNvSpPr>
          <p:nvPr/>
        </p:nvSpPr>
        <p:spPr bwMode="auto">
          <a:xfrm>
            <a:off x="7313902" y="756017"/>
            <a:ext cx="384827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285750" indent="-285750">
              <a:buFont typeface="Arial"/>
              <a:buChar char="•"/>
            </a:pPr>
            <a:r>
              <a:rPr lang="en-US" sz="1400">
                <a:latin typeface="Arial"/>
                <a:ea typeface="宋体"/>
                <a:cs typeface="Arial"/>
              </a:rPr>
              <a:t>When VBS sends a write I/O , the write I/O is stored in the memory write cache. In addition, the write I/O is synchronously recorded into the SSD WAL cache in the form of logs using the 2+2 EC scheme and a write success message  is returned. This process is called the host write I/O process.</a:t>
            </a:r>
            <a:endParaRPr lang="en-US" sz="1400">
              <a:ea typeface="Microsoft YaHei Light"/>
              <a:cs typeface="Arial" panose="020B0604020202020204" pitchFamily="34" charset="0"/>
            </a:endParaRPr>
          </a:p>
          <a:p>
            <a:pPr marL="285750" indent="-285750">
              <a:buFont typeface="Arial"/>
              <a:buChar char="•"/>
            </a:pPr>
            <a:r>
              <a:rPr lang="en-US" sz="1400">
                <a:latin typeface="Arial"/>
                <a:ea typeface="宋体"/>
                <a:cs typeface="Arial"/>
              </a:rPr>
              <a:t>As data in the memory write cache is gradually flushed to the SSD write cache, data in the SSD WAL cache will be eliminated. Asynchronous garbage collection is usually performed on such data.</a:t>
            </a:r>
            <a:endParaRPr lang="en-US" sz="1400">
              <a:latin typeface="Arial"/>
              <a:ea typeface="Microsoft YaHei Light"/>
              <a:cs typeface="Arial"/>
            </a:endParaRPr>
          </a:p>
          <a:p>
            <a:pPr marL="285750" indent="-285750">
              <a:buFont typeface="Arial"/>
              <a:buChar char="•"/>
            </a:pPr>
            <a:r>
              <a:rPr lang="en-US" sz="1400">
                <a:latin typeface="Arial"/>
                <a:ea typeface="宋体"/>
                <a:cs typeface="Arial"/>
              </a:rPr>
              <a:t>When the data storage watermark in the SSD write cache reaches threshold , the data is migrated to HDDs from the SSD write cache.</a:t>
            </a:r>
            <a:endParaRPr lang="en-US" sz="1400">
              <a:latin typeface="Arial"/>
              <a:cs typeface="Arial"/>
            </a:endParaRPr>
          </a:p>
        </p:txBody>
      </p:sp>
      <p:grpSp>
        <p:nvGrpSpPr>
          <p:cNvPr id="12" name="Group 11">
            <a:extLst>
              <a:ext uri="{FF2B5EF4-FFF2-40B4-BE49-F238E27FC236}">
                <a16:creationId xmlns:a16="http://schemas.microsoft.com/office/drawing/2014/main" id="{9DEC7EDC-D71B-4D40-AFFF-27703FE126DF}"/>
              </a:ext>
            </a:extLst>
          </p:cNvPr>
          <p:cNvGrpSpPr/>
          <p:nvPr/>
        </p:nvGrpSpPr>
        <p:grpSpPr>
          <a:xfrm>
            <a:off x="0" y="6599277"/>
            <a:ext cx="5501521" cy="258722"/>
            <a:chOff x="7076475" y="5509943"/>
            <a:chExt cx="2140710" cy="173577"/>
          </a:xfrm>
        </p:grpSpPr>
        <p:sp>
          <p:nvSpPr>
            <p:cNvPr id="13" name="Rectangle 12">
              <a:extLst>
                <a:ext uri="{FF2B5EF4-FFF2-40B4-BE49-F238E27FC236}">
                  <a16:creationId xmlns:a16="http://schemas.microsoft.com/office/drawing/2014/main" id="{0B008424-8514-3648-BB39-A69C6D603BC7}"/>
                </a:ext>
              </a:extLst>
            </p:cNvPr>
            <p:cNvSpPr/>
            <p:nvPr/>
          </p:nvSpPr>
          <p:spPr>
            <a:xfrm>
              <a:off x="7076475" y="5510139"/>
              <a:ext cx="468273" cy="173185"/>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4" name="Rectangle 13">
              <a:extLst>
                <a:ext uri="{FF2B5EF4-FFF2-40B4-BE49-F238E27FC236}">
                  <a16:creationId xmlns:a16="http://schemas.microsoft.com/office/drawing/2014/main" id="{EF315F9F-E4A1-3044-8C01-86B808835FB3}"/>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15" name="Rectangle 14">
              <a:extLst>
                <a:ext uri="{FF2B5EF4-FFF2-40B4-BE49-F238E27FC236}">
                  <a16:creationId xmlns:a16="http://schemas.microsoft.com/office/drawing/2014/main" id="{19BC92F8-EF92-1245-B59E-61FB412E3AAF}"/>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6" name="Rectangle 15">
              <a:extLst>
                <a:ext uri="{FF2B5EF4-FFF2-40B4-BE49-F238E27FC236}">
                  <a16:creationId xmlns:a16="http://schemas.microsoft.com/office/drawing/2014/main" id="{70F99868-A0CB-2143-B3FC-CE5FBFF6C691}"/>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17" name="Rectangle 16">
              <a:extLst>
                <a:ext uri="{FF2B5EF4-FFF2-40B4-BE49-F238E27FC236}">
                  <a16:creationId xmlns:a16="http://schemas.microsoft.com/office/drawing/2014/main" id="{2175CA80-F7B0-6E4F-BD39-F22E4BA4E161}"/>
                </a:ext>
              </a:extLst>
            </p:cNvPr>
            <p:cNvSpPr/>
            <p:nvPr/>
          </p:nvSpPr>
          <p:spPr>
            <a:xfrm>
              <a:off x="8805706" y="5509943"/>
              <a:ext cx="411479" cy="173380"/>
            </a:xfrm>
            <a:prstGeom prst="rect">
              <a:avLst/>
            </a:prstGeom>
            <a:solidFill>
              <a:schemeClr val="bg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2916304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C072-995C-4CB3-89EA-14E4614E140A}"/>
              </a:ext>
            </a:extLst>
          </p:cNvPr>
          <p:cNvSpPr txBox="1">
            <a:spLocks/>
          </p:cNvSpPr>
          <p:nvPr/>
        </p:nvSpPr>
        <p:spPr>
          <a:xfrm>
            <a:off x="635000" y="356157"/>
            <a:ext cx="10515600" cy="649759"/>
          </a:xfrm>
          <a:prstGeom prst="rect">
            <a:avLst/>
          </a:prstGeom>
        </p:spPr>
        <p:txBody>
          <a:bodyPr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a:latin typeface="+mn-lt"/>
              </a:rPr>
              <a:t>Read Cache</a:t>
            </a:r>
            <a:endParaRPr lang="en-US"/>
          </a:p>
        </p:txBody>
      </p:sp>
      <p:pic>
        <p:nvPicPr>
          <p:cNvPr id="3" name="Picture 3" descr="A picture containing text, map&#10;&#10;Description generated with very high confidence">
            <a:extLst>
              <a:ext uri="{FF2B5EF4-FFF2-40B4-BE49-F238E27FC236}">
                <a16:creationId xmlns:a16="http://schemas.microsoft.com/office/drawing/2014/main" id="{A45BA43B-3A36-4C20-8E40-DE08E28B9CEE}"/>
              </a:ext>
            </a:extLst>
          </p:cNvPr>
          <p:cNvPicPr>
            <a:picLocks noChangeAspect="1"/>
          </p:cNvPicPr>
          <p:nvPr/>
        </p:nvPicPr>
        <p:blipFill>
          <a:blip r:embed="rId2"/>
          <a:stretch>
            <a:fillRect/>
          </a:stretch>
        </p:blipFill>
        <p:spPr>
          <a:xfrm>
            <a:off x="1118839" y="1339740"/>
            <a:ext cx="5809785" cy="3806812"/>
          </a:xfrm>
          <a:prstGeom prst="rect">
            <a:avLst/>
          </a:prstGeom>
        </p:spPr>
      </p:pic>
      <p:sp>
        <p:nvSpPr>
          <p:cNvPr id="5" name="Rectangle 6">
            <a:extLst>
              <a:ext uri="{FF2B5EF4-FFF2-40B4-BE49-F238E27FC236}">
                <a16:creationId xmlns:a16="http://schemas.microsoft.com/office/drawing/2014/main" id="{7F168F36-3FCB-489B-B132-232083E0CF73}"/>
              </a:ext>
            </a:extLst>
          </p:cNvPr>
          <p:cNvSpPr>
            <a:spLocks noChangeArrowheads="1"/>
          </p:cNvSpPr>
          <p:nvPr/>
        </p:nvSpPr>
        <p:spPr bwMode="auto">
          <a:xfrm>
            <a:off x="7368987" y="798241"/>
            <a:ext cx="384827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9375" algn="l"/>
              </a:tabLst>
              <a:defRPr>
                <a:solidFill>
                  <a:schemeClr val="tx1"/>
                </a:solidFill>
                <a:latin typeface="Arial" panose="020B0604020202020204" pitchFamily="34" charset="0"/>
              </a:defRPr>
            </a:lvl1pPr>
            <a:lvl2pPr eaLnBrk="0" fontAlgn="base" hangingPunct="0">
              <a:spcBef>
                <a:spcPct val="0"/>
              </a:spcBef>
              <a:spcAft>
                <a:spcPct val="0"/>
              </a:spcAft>
              <a:tabLst>
                <a:tab pos="1349375" algn="l"/>
              </a:tabLst>
              <a:defRPr>
                <a:solidFill>
                  <a:schemeClr val="tx1"/>
                </a:solidFill>
                <a:latin typeface="Arial" panose="020B0604020202020204" pitchFamily="34" charset="0"/>
              </a:defRPr>
            </a:lvl2pPr>
            <a:lvl3pPr eaLnBrk="0" fontAlgn="base" hangingPunct="0">
              <a:spcBef>
                <a:spcPct val="0"/>
              </a:spcBef>
              <a:spcAft>
                <a:spcPct val="0"/>
              </a:spcAft>
              <a:tabLst>
                <a:tab pos="1349375" algn="l"/>
              </a:tabLst>
              <a:defRPr>
                <a:solidFill>
                  <a:schemeClr val="tx1"/>
                </a:solidFill>
                <a:latin typeface="Arial" panose="020B0604020202020204" pitchFamily="34" charset="0"/>
              </a:defRPr>
            </a:lvl3pPr>
            <a:lvl4pPr eaLnBrk="0" fontAlgn="base" hangingPunct="0">
              <a:spcBef>
                <a:spcPct val="0"/>
              </a:spcBef>
              <a:spcAft>
                <a:spcPct val="0"/>
              </a:spcAft>
              <a:tabLst>
                <a:tab pos="1349375" algn="l"/>
              </a:tabLst>
              <a:defRPr>
                <a:solidFill>
                  <a:schemeClr val="tx1"/>
                </a:solidFill>
                <a:latin typeface="Arial" panose="020B0604020202020204" pitchFamily="34" charset="0"/>
              </a:defRPr>
            </a:lvl4pPr>
            <a:lvl5pPr eaLnBrk="0" fontAlgn="base" hangingPunct="0">
              <a:spcBef>
                <a:spcPct val="0"/>
              </a:spcBef>
              <a:spcAft>
                <a:spcPct val="0"/>
              </a:spcAft>
              <a:tabLst>
                <a:tab pos="1349375" algn="l"/>
              </a:tabLst>
              <a:defRPr>
                <a:solidFill>
                  <a:schemeClr val="tx1"/>
                </a:solidFill>
                <a:latin typeface="Arial" panose="020B0604020202020204" pitchFamily="34" charset="0"/>
              </a:defRPr>
            </a:lvl5pPr>
            <a:lvl6pPr eaLnBrk="0" fontAlgn="base" hangingPunct="0">
              <a:spcBef>
                <a:spcPct val="0"/>
              </a:spcBef>
              <a:spcAft>
                <a:spcPct val="0"/>
              </a:spcAft>
              <a:tabLst>
                <a:tab pos="1349375" algn="l"/>
              </a:tabLst>
              <a:defRPr>
                <a:solidFill>
                  <a:schemeClr val="tx1"/>
                </a:solidFill>
                <a:latin typeface="Arial" panose="020B0604020202020204" pitchFamily="34" charset="0"/>
              </a:defRPr>
            </a:lvl6pPr>
            <a:lvl7pPr eaLnBrk="0" fontAlgn="base" hangingPunct="0">
              <a:spcBef>
                <a:spcPct val="0"/>
              </a:spcBef>
              <a:spcAft>
                <a:spcPct val="0"/>
              </a:spcAft>
              <a:tabLst>
                <a:tab pos="1349375" algn="l"/>
              </a:tabLst>
              <a:defRPr>
                <a:solidFill>
                  <a:schemeClr val="tx1"/>
                </a:solidFill>
                <a:latin typeface="Arial" panose="020B0604020202020204" pitchFamily="34" charset="0"/>
              </a:defRPr>
            </a:lvl7pPr>
            <a:lvl8pPr eaLnBrk="0" fontAlgn="base" hangingPunct="0">
              <a:spcBef>
                <a:spcPct val="0"/>
              </a:spcBef>
              <a:spcAft>
                <a:spcPct val="0"/>
              </a:spcAft>
              <a:tabLst>
                <a:tab pos="1349375" algn="l"/>
              </a:tabLst>
              <a:defRPr>
                <a:solidFill>
                  <a:schemeClr val="tx1"/>
                </a:solidFill>
                <a:latin typeface="Arial" panose="020B0604020202020204" pitchFamily="34" charset="0"/>
              </a:defRPr>
            </a:lvl8pPr>
            <a:lvl9pPr eaLnBrk="0" fontAlgn="base" hangingPunct="0">
              <a:spcBef>
                <a:spcPct val="0"/>
              </a:spcBef>
              <a:spcAft>
                <a:spcPct val="0"/>
              </a:spcAft>
              <a:tabLst>
                <a:tab pos="1349375" algn="l"/>
              </a:tabLst>
              <a:defRPr>
                <a:solidFill>
                  <a:schemeClr val="tx1"/>
                </a:solidFill>
                <a:latin typeface="Arial" panose="020B0604020202020204" pitchFamily="34" charset="0"/>
              </a:defRPr>
            </a:lvl9pPr>
          </a:lstStyle>
          <a:p>
            <a:pPr marL="171450" indent="-171450">
              <a:buFont typeface="Arial"/>
              <a:buChar char="•"/>
            </a:pPr>
            <a:r>
              <a:rPr lang="en-US" sz="1200" b="1">
                <a:latin typeface="Arial"/>
                <a:ea typeface="宋体"/>
                <a:cs typeface="Arial"/>
              </a:rPr>
              <a:t>Step 1</a:t>
            </a:r>
            <a:r>
              <a:rPr lang="en-US" sz="1200">
                <a:latin typeface="Arial"/>
                <a:ea typeface="宋体"/>
                <a:cs typeface="Arial"/>
              </a:rPr>
              <a:t>: The OSD checks whether required I/O data is in the memory write cache. If the data is in the memory write cache, the OSD returns the data and moves the data to the head of the LRU queue in the read cache. Otherwise, the OSD proceeds to Step 2.</a:t>
            </a:r>
            <a:endParaRPr lang="en-US">
              <a:cs typeface="Arial" panose="020B0604020202020204" pitchFamily="34" charset="0"/>
            </a:endParaRPr>
          </a:p>
          <a:p>
            <a:pPr marL="171450" indent="-171450">
              <a:buFont typeface="Arial"/>
              <a:buChar char="•"/>
            </a:pPr>
            <a:r>
              <a:rPr lang="en-US" sz="1200" b="1">
                <a:latin typeface="Arial"/>
                <a:ea typeface="宋体"/>
                <a:cs typeface="Arial"/>
              </a:rPr>
              <a:t>Step 2</a:t>
            </a:r>
            <a:r>
              <a:rPr lang="en-US" sz="1200">
                <a:latin typeface="Arial"/>
                <a:ea typeface="宋体"/>
                <a:cs typeface="Arial"/>
              </a:rPr>
              <a:t>: The OSD checks whether the required I/O data is in the memory read cache. If the data is in the memory read cache, the OSD returns the data and increases the hotspot access factor of the data. Otherwise, the OSD proceeds to Step 3.</a:t>
            </a:r>
            <a:endParaRPr lang="en-US">
              <a:cs typeface="Arial" panose="020B0604020202020204" pitchFamily="34" charset="0"/>
            </a:endParaRPr>
          </a:p>
          <a:p>
            <a:pPr marL="171450" indent="-171450">
              <a:buFont typeface="Arial"/>
              <a:buChar char="•"/>
            </a:pPr>
            <a:r>
              <a:rPr lang="en-US" sz="1200" b="1">
                <a:latin typeface="Arial"/>
                <a:ea typeface="宋体"/>
                <a:cs typeface="Arial"/>
              </a:rPr>
              <a:t>Step 3</a:t>
            </a:r>
            <a:r>
              <a:rPr lang="en-US" sz="1200">
                <a:latin typeface="Arial"/>
                <a:ea typeface="宋体"/>
                <a:cs typeface="Arial"/>
              </a:rPr>
              <a:t>: The OSD checks whether the required I/O data is in the SSD write cache. If the data is in the SSD write cache, the OSD returns the data. Otherwise, the OSD proceeds to Step 4.</a:t>
            </a:r>
            <a:endParaRPr lang="en-US">
              <a:cs typeface="Arial" panose="020B0604020202020204" pitchFamily="34" charset="0"/>
            </a:endParaRPr>
          </a:p>
          <a:p>
            <a:pPr marL="171450" indent="-171450">
              <a:buFont typeface="Arial"/>
              <a:buChar char="•"/>
            </a:pPr>
            <a:r>
              <a:rPr lang="en-US" sz="1200" b="1">
                <a:latin typeface="Arial"/>
                <a:ea typeface="宋体"/>
                <a:cs typeface="Arial"/>
              </a:rPr>
              <a:t>Step 4</a:t>
            </a:r>
            <a:r>
              <a:rPr lang="en-US" sz="1200">
                <a:latin typeface="Arial"/>
                <a:ea typeface="宋体"/>
                <a:cs typeface="Arial"/>
              </a:rPr>
              <a:t>: The OSD checks whether the required I/O data is in the SSD read cache. If the data is in the SSD read cache, the OSD returns the data and increases the hotspot access factor of the data. If the hotspot access factor reaches the threshold, the OSD fetches the data to the memory read cache. If the data is not in the SSD read cache, the OSD proceeds to Step 5.</a:t>
            </a:r>
            <a:endParaRPr lang="en-US">
              <a:cs typeface="Arial" panose="020B0604020202020204" pitchFamily="34" charset="0"/>
            </a:endParaRPr>
          </a:p>
          <a:p>
            <a:pPr marL="171450" indent="-171450">
              <a:buFont typeface="Arial"/>
              <a:buChar char="•"/>
            </a:pPr>
            <a:r>
              <a:rPr lang="en-US" sz="1200" b="1">
                <a:latin typeface="Arial"/>
                <a:ea typeface="宋体"/>
                <a:cs typeface="Arial"/>
              </a:rPr>
              <a:t>Step 5</a:t>
            </a:r>
            <a:r>
              <a:rPr lang="en-US" sz="1200">
                <a:latin typeface="Arial"/>
                <a:ea typeface="宋体"/>
                <a:cs typeface="Arial"/>
              </a:rPr>
              <a:t>: The OSD locates the required I/O data on disks and returns the data. In addition, the OSD increases the hotspot access factor of the data. The OSD fetches the data to the SSD read cache if the hotspot access factor reaches the threshold.</a:t>
            </a:r>
            <a:endParaRPr lang="en-US">
              <a:cs typeface="Arial" panose="020B0604020202020204" pitchFamily="34" charset="0"/>
            </a:endParaRPr>
          </a:p>
        </p:txBody>
      </p:sp>
      <p:grpSp>
        <p:nvGrpSpPr>
          <p:cNvPr id="12" name="Group 11">
            <a:extLst>
              <a:ext uri="{FF2B5EF4-FFF2-40B4-BE49-F238E27FC236}">
                <a16:creationId xmlns:a16="http://schemas.microsoft.com/office/drawing/2014/main" id="{7BA48AB9-D3D7-3742-A33D-0EC78AD3F4F2}"/>
              </a:ext>
            </a:extLst>
          </p:cNvPr>
          <p:cNvGrpSpPr/>
          <p:nvPr/>
        </p:nvGrpSpPr>
        <p:grpSpPr>
          <a:xfrm>
            <a:off x="0" y="6599277"/>
            <a:ext cx="5501521" cy="258722"/>
            <a:chOff x="7076475" y="5509943"/>
            <a:chExt cx="2140710" cy="173577"/>
          </a:xfrm>
        </p:grpSpPr>
        <p:sp>
          <p:nvSpPr>
            <p:cNvPr id="13" name="Rectangle 12">
              <a:extLst>
                <a:ext uri="{FF2B5EF4-FFF2-40B4-BE49-F238E27FC236}">
                  <a16:creationId xmlns:a16="http://schemas.microsoft.com/office/drawing/2014/main" id="{D7D7483C-D1F7-D047-9633-A711CEB6702B}"/>
                </a:ext>
              </a:extLst>
            </p:cNvPr>
            <p:cNvSpPr/>
            <p:nvPr/>
          </p:nvSpPr>
          <p:spPr>
            <a:xfrm>
              <a:off x="7076475" y="5510139"/>
              <a:ext cx="468273" cy="173185"/>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14" name="Rectangle 13">
              <a:extLst>
                <a:ext uri="{FF2B5EF4-FFF2-40B4-BE49-F238E27FC236}">
                  <a16:creationId xmlns:a16="http://schemas.microsoft.com/office/drawing/2014/main" id="{DCF8DE50-E5CE-4D4A-88AE-C72D80E88BC1}"/>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15" name="Rectangle 14">
              <a:extLst>
                <a:ext uri="{FF2B5EF4-FFF2-40B4-BE49-F238E27FC236}">
                  <a16:creationId xmlns:a16="http://schemas.microsoft.com/office/drawing/2014/main" id="{52668BCF-BFD5-1942-8F7D-8D8CAD04A27C}"/>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16" name="Rectangle 15">
              <a:extLst>
                <a:ext uri="{FF2B5EF4-FFF2-40B4-BE49-F238E27FC236}">
                  <a16:creationId xmlns:a16="http://schemas.microsoft.com/office/drawing/2014/main" id="{4C9A856B-9496-2048-95D2-33318AC8AE38}"/>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17" name="Rectangle 16">
              <a:extLst>
                <a:ext uri="{FF2B5EF4-FFF2-40B4-BE49-F238E27FC236}">
                  <a16:creationId xmlns:a16="http://schemas.microsoft.com/office/drawing/2014/main" id="{3F4AD921-83D9-BA41-9F45-22569C645DB8}"/>
                </a:ext>
              </a:extLst>
            </p:cNvPr>
            <p:cNvSpPr/>
            <p:nvPr/>
          </p:nvSpPr>
          <p:spPr>
            <a:xfrm>
              <a:off x="8805706" y="5509943"/>
              <a:ext cx="411479" cy="173380"/>
            </a:xfrm>
            <a:prstGeom prst="rect">
              <a:avLst/>
            </a:prstGeom>
            <a:solidFill>
              <a:schemeClr val="bg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182032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C072-995C-4CB3-89EA-14E4614E140A}"/>
              </a:ext>
            </a:extLst>
          </p:cNvPr>
          <p:cNvSpPr txBox="1">
            <a:spLocks/>
          </p:cNvSpPr>
          <p:nvPr/>
        </p:nvSpPr>
        <p:spPr>
          <a:xfrm>
            <a:off x="635000" y="356157"/>
            <a:ext cx="10515600" cy="649759"/>
          </a:xfrm>
          <a:prstGeom prst="rect">
            <a:avLst/>
          </a:prstGeom>
        </p:spPr>
        <p:txBody>
          <a:bodyPr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err="1">
                <a:latin typeface="+mn-lt"/>
              </a:rPr>
              <a:t>HyperSnap</a:t>
            </a:r>
            <a:r>
              <a:rPr lang="en-US" sz="2800">
                <a:latin typeface="+mn-lt"/>
              </a:rPr>
              <a:t> in 100D Block</a:t>
            </a:r>
          </a:p>
        </p:txBody>
      </p:sp>
      <p:pic>
        <p:nvPicPr>
          <p:cNvPr id="3" name="Picture 2">
            <a:extLst>
              <a:ext uri="{FF2B5EF4-FFF2-40B4-BE49-F238E27FC236}">
                <a16:creationId xmlns:a16="http://schemas.microsoft.com/office/drawing/2014/main" id="{5FDC4852-6DD4-46C4-A996-D6C52158A260}"/>
              </a:ext>
            </a:extLst>
          </p:cNvPr>
          <p:cNvPicPr>
            <a:picLocks noChangeAspect="1"/>
          </p:cNvPicPr>
          <p:nvPr/>
        </p:nvPicPr>
        <p:blipFill>
          <a:blip r:embed="rId3"/>
          <a:stretch>
            <a:fillRect/>
          </a:stretch>
        </p:blipFill>
        <p:spPr>
          <a:xfrm>
            <a:off x="290942" y="1135677"/>
            <a:ext cx="6703541" cy="3131523"/>
          </a:xfrm>
          <a:prstGeom prst="rect">
            <a:avLst/>
          </a:prstGeom>
        </p:spPr>
      </p:pic>
      <p:sp>
        <p:nvSpPr>
          <p:cNvPr id="4" name="TextBox 3">
            <a:extLst>
              <a:ext uri="{FF2B5EF4-FFF2-40B4-BE49-F238E27FC236}">
                <a16:creationId xmlns:a16="http://schemas.microsoft.com/office/drawing/2014/main" id="{104E144A-98AB-4FBD-84B7-6FF4F8D9820B}"/>
              </a:ext>
            </a:extLst>
          </p:cNvPr>
          <p:cNvSpPr txBox="1"/>
          <p:nvPr/>
        </p:nvSpPr>
        <p:spPr>
          <a:xfrm>
            <a:off x="295944" y="5635786"/>
            <a:ext cx="10487166" cy="615553"/>
          </a:xfrm>
          <a:prstGeom prst="rect">
            <a:avLst/>
          </a:prstGeom>
          <a:noFill/>
        </p:spPr>
        <p:txBody>
          <a:bodyPr wrap="none" rtlCol="0">
            <a:spAutoFit/>
          </a:bodyPr>
          <a:lstStyle/>
          <a:p>
            <a:r>
              <a:rPr lang="en-US" sz="1600"/>
              <a:t>100D uses the ROW mechanism to create snapshots, which imposes no adverse impact on volume performance.</a:t>
            </a:r>
          </a:p>
          <a:p>
            <a:endParaRPr lang="en-US"/>
          </a:p>
        </p:txBody>
      </p:sp>
      <p:sp>
        <p:nvSpPr>
          <p:cNvPr id="6" name="Rectangle 5">
            <a:extLst>
              <a:ext uri="{FF2B5EF4-FFF2-40B4-BE49-F238E27FC236}">
                <a16:creationId xmlns:a16="http://schemas.microsoft.com/office/drawing/2014/main" id="{CAF46DB5-8071-4265-97E6-514C0C41D461}"/>
              </a:ext>
            </a:extLst>
          </p:cNvPr>
          <p:cNvSpPr/>
          <p:nvPr/>
        </p:nvSpPr>
        <p:spPr>
          <a:xfrm>
            <a:off x="390473" y="1033065"/>
            <a:ext cx="3147015" cy="369332"/>
          </a:xfrm>
          <a:prstGeom prst="rect">
            <a:avLst/>
          </a:prstGeom>
        </p:spPr>
        <p:txBody>
          <a:bodyPr wrap="none">
            <a:spAutoFit/>
          </a:bodyPr>
          <a:lstStyle/>
          <a:p>
            <a:r>
              <a:rPr lang="en-US" kern="100">
                <a:latin typeface="Times New Roman" panose="02020603050405020304" pitchFamily="18" charset="0"/>
                <a:ea typeface="SimSun" panose="02010600030101010101" pitchFamily="2" charset="-122"/>
                <a:cs typeface="Arial" panose="020B0604020202020204" pitchFamily="34" charset="0"/>
              </a:rPr>
              <a:t>Figure. </a:t>
            </a:r>
            <a:r>
              <a:rPr lang="en-US" kern="100" err="1">
                <a:latin typeface="Times New Roman" panose="02020603050405020304" pitchFamily="18" charset="0"/>
                <a:ea typeface="SimSun" panose="02010600030101010101" pitchFamily="2" charset="-122"/>
                <a:cs typeface="Arial" panose="020B0604020202020204" pitchFamily="34" charset="0"/>
              </a:rPr>
              <a:t>HyperSnap</a:t>
            </a:r>
            <a:r>
              <a:rPr lang="en-US" kern="100">
                <a:latin typeface="Times New Roman" panose="02020603050405020304" pitchFamily="18" charset="0"/>
                <a:ea typeface="SimSun" panose="02010600030101010101" pitchFamily="2" charset="-122"/>
                <a:cs typeface="Arial" panose="020B0604020202020204" pitchFamily="34" charset="0"/>
              </a:rPr>
              <a:t> of 100D [1]</a:t>
            </a:r>
            <a:endParaRPr lang="en-US"/>
          </a:p>
        </p:txBody>
      </p:sp>
      <p:sp>
        <p:nvSpPr>
          <p:cNvPr id="7" name="TextBox 6">
            <a:extLst>
              <a:ext uri="{FF2B5EF4-FFF2-40B4-BE49-F238E27FC236}">
                <a16:creationId xmlns:a16="http://schemas.microsoft.com/office/drawing/2014/main" id="{8B8735C1-F720-48C8-9E58-8868D56B23AD}"/>
              </a:ext>
            </a:extLst>
          </p:cNvPr>
          <p:cNvSpPr txBox="1"/>
          <p:nvPr/>
        </p:nvSpPr>
        <p:spPr>
          <a:xfrm>
            <a:off x="290942" y="6170733"/>
            <a:ext cx="7823044" cy="369332"/>
          </a:xfrm>
          <a:prstGeom prst="rect">
            <a:avLst/>
          </a:prstGeom>
          <a:noFill/>
        </p:spPr>
        <p:txBody>
          <a:bodyPr wrap="square" rtlCol="0">
            <a:spAutoFit/>
          </a:bodyPr>
          <a:lstStyle/>
          <a:p>
            <a:r>
              <a:rPr lang="en-US" sz="900"/>
              <a:t>[1] Figure 4-6, Page 36, Huawei FusionStorage 8.0 Technical White paper </a:t>
            </a:r>
          </a:p>
          <a:p>
            <a:r>
              <a:rPr lang="en-US" sz="900"/>
              <a:t>[2] </a:t>
            </a:r>
            <a:r>
              <a:rPr lang="en-US" sz="900">
                <a:hlinkClick r:id="rId4"/>
              </a:rPr>
              <a:t>https://en.wikipedia.org/wiki/Copy-on-write</a:t>
            </a:r>
            <a:r>
              <a:rPr lang="en-US" sz="900"/>
              <a:t>, Wikipedia</a:t>
            </a:r>
          </a:p>
        </p:txBody>
      </p:sp>
      <p:sp>
        <p:nvSpPr>
          <p:cNvPr id="8" name="TextBox 7">
            <a:extLst>
              <a:ext uri="{FF2B5EF4-FFF2-40B4-BE49-F238E27FC236}">
                <a16:creationId xmlns:a16="http://schemas.microsoft.com/office/drawing/2014/main" id="{ED5BBD39-51CC-427C-8A58-0FD60D5E735F}"/>
              </a:ext>
            </a:extLst>
          </p:cNvPr>
          <p:cNvSpPr txBox="1"/>
          <p:nvPr/>
        </p:nvSpPr>
        <p:spPr>
          <a:xfrm>
            <a:off x="635000" y="4124263"/>
            <a:ext cx="689303" cy="461665"/>
          </a:xfrm>
          <a:prstGeom prst="rect">
            <a:avLst/>
          </a:prstGeom>
          <a:noFill/>
        </p:spPr>
        <p:txBody>
          <a:bodyPr wrap="square" rtlCol="0">
            <a:spAutoFit/>
          </a:bodyPr>
          <a:lstStyle/>
          <a:p>
            <a:r>
              <a:rPr lang="en-US" sz="1200"/>
              <a:t>Initial volume</a:t>
            </a:r>
          </a:p>
        </p:txBody>
      </p:sp>
      <p:sp>
        <p:nvSpPr>
          <p:cNvPr id="9" name="TextBox 8">
            <a:extLst>
              <a:ext uri="{FF2B5EF4-FFF2-40B4-BE49-F238E27FC236}">
                <a16:creationId xmlns:a16="http://schemas.microsoft.com/office/drawing/2014/main" id="{95051C47-908F-416D-B100-F7519FBC9B9D}"/>
              </a:ext>
            </a:extLst>
          </p:cNvPr>
          <p:cNvSpPr txBox="1"/>
          <p:nvPr/>
        </p:nvSpPr>
        <p:spPr>
          <a:xfrm>
            <a:off x="1668361" y="4141526"/>
            <a:ext cx="912638" cy="461665"/>
          </a:xfrm>
          <a:prstGeom prst="rect">
            <a:avLst/>
          </a:prstGeom>
          <a:noFill/>
        </p:spPr>
        <p:txBody>
          <a:bodyPr wrap="square" rtlCol="0">
            <a:spAutoFit/>
          </a:bodyPr>
          <a:lstStyle/>
          <a:p>
            <a:r>
              <a:rPr lang="en-US" sz="1200"/>
              <a:t>First Snapshot</a:t>
            </a:r>
          </a:p>
        </p:txBody>
      </p:sp>
      <p:sp>
        <p:nvSpPr>
          <p:cNvPr id="10" name="TextBox 9">
            <a:extLst>
              <a:ext uri="{FF2B5EF4-FFF2-40B4-BE49-F238E27FC236}">
                <a16:creationId xmlns:a16="http://schemas.microsoft.com/office/drawing/2014/main" id="{2626E305-8BF4-497F-91E8-BC93B18D3988}"/>
              </a:ext>
            </a:extLst>
          </p:cNvPr>
          <p:cNvSpPr txBox="1"/>
          <p:nvPr/>
        </p:nvSpPr>
        <p:spPr>
          <a:xfrm>
            <a:off x="2730074" y="4135932"/>
            <a:ext cx="912638" cy="461665"/>
          </a:xfrm>
          <a:prstGeom prst="rect">
            <a:avLst/>
          </a:prstGeom>
          <a:noFill/>
        </p:spPr>
        <p:txBody>
          <a:bodyPr wrap="square" rtlCol="0">
            <a:spAutoFit/>
          </a:bodyPr>
          <a:lstStyle/>
          <a:p>
            <a:r>
              <a:rPr lang="en-US" sz="1200"/>
              <a:t>After First Snapshot</a:t>
            </a:r>
          </a:p>
        </p:txBody>
      </p:sp>
      <p:sp>
        <p:nvSpPr>
          <p:cNvPr id="11" name="TextBox 10">
            <a:extLst>
              <a:ext uri="{FF2B5EF4-FFF2-40B4-BE49-F238E27FC236}">
                <a16:creationId xmlns:a16="http://schemas.microsoft.com/office/drawing/2014/main" id="{B253AE27-3214-4D26-A110-FDDFBC9559D5}"/>
              </a:ext>
            </a:extLst>
          </p:cNvPr>
          <p:cNvSpPr txBox="1"/>
          <p:nvPr/>
        </p:nvSpPr>
        <p:spPr>
          <a:xfrm>
            <a:off x="3746145" y="4119827"/>
            <a:ext cx="912638" cy="461665"/>
          </a:xfrm>
          <a:prstGeom prst="rect">
            <a:avLst/>
          </a:prstGeom>
          <a:noFill/>
        </p:spPr>
        <p:txBody>
          <a:bodyPr wrap="square" rtlCol="0">
            <a:spAutoFit/>
          </a:bodyPr>
          <a:lstStyle/>
          <a:p>
            <a:r>
              <a:rPr lang="en-US" sz="1200"/>
              <a:t>Second Snapshot</a:t>
            </a:r>
          </a:p>
        </p:txBody>
      </p:sp>
      <p:sp>
        <p:nvSpPr>
          <p:cNvPr id="12" name="TextBox 11">
            <a:extLst>
              <a:ext uri="{FF2B5EF4-FFF2-40B4-BE49-F238E27FC236}">
                <a16:creationId xmlns:a16="http://schemas.microsoft.com/office/drawing/2014/main" id="{507BB60A-9B03-4DDA-A0F5-6A0D067F2B82}"/>
              </a:ext>
            </a:extLst>
          </p:cNvPr>
          <p:cNvSpPr txBox="1"/>
          <p:nvPr/>
        </p:nvSpPr>
        <p:spPr>
          <a:xfrm>
            <a:off x="4775427" y="4135931"/>
            <a:ext cx="912638" cy="646331"/>
          </a:xfrm>
          <a:prstGeom prst="rect">
            <a:avLst/>
          </a:prstGeom>
          <a:noFill/>
        </p:spPr>
        <p:txBody>
          <a:bodyPr wrap="square" rtlCol="0">
            <a:spAutoFit/>
          </a:bodyPr>
          <a:lstStyle/>
          <a:p>
            <a:r>
              <a:rPr lang="en-US" sz="1200"/>
              <a:t>After Second Snapshot</a:t>
            </a:r>
          </a:p>
        </p:txBody>
      </p:sp>
      <p:sp>
        <p:nvSpPr>
          <p:cNvPr id="13" name="TextBox 12">
            <a:extLst>
              <a:ext uri="{FF2B5EF4-FFF2-40B4-BE49-F238E27FC236}">
                <a16:creationId xmlns:a16="http://schemas.microsoft.com/office/drawing/2014/main" id="{000501F4-C963-4CFA-A07B-D8AC263ED401}"/>
              </a:ext>
            </a:extLst>
          </p:cNvPr>
          <p:cNvSpPr txBox="1"/>
          <p:nvPr/>
        </p:nvSpPr>
        <p:spPr>
          <a:xfrm>
            <a:off x="5823929" y="4145550"/>
            <a:ext cx="912638" cy="461665"/>
          </a:xfrm>
          <a:prstGeom prst="rect">
            <a:avLst/>
          </a:prstGeom>
          <a:noFill/>
        </p:spPr>
        <p:txBody>
          <a:bodyPr wrap="square" rtlCol="0">
            <a:spAutoFit/>
          </a:bodyPr>
          <a:lstStyle/>
          <a:p>
            <a:r>
              <a:rPr lang="en-US" sz="1200"/>
              <a:t>Equivalent content</a:t>
            </a:r>
          </a:p>
        </p:txBody>
      </p:sp>
      <p:sp>
        <p:nvSpPr>
          <p:cNvPr id="15" name="TextBox 14">
            <a:extLst>
              <a:ext uri="{FF2B5EF4-FFF2-40B4-BE49-F238E27FC236}">
                <a16:creationId xmlns:a16="http://schemas.microsoft.com/office/drawing/2014/main" id="{C2B166DD-92BA-4848-B5A3-6655F28EA00B}"/>
              </a:ext>
            </a:extLst>
          </p:cNvPr>
          <p:cNvSpPr txBox="1"/>
          <p:nvPr/>
        </p:nvSpPr>
        <p:spPr>
          <a:xfrm>
            <a:off x="1124606" y="4607215"/>
            <a:ext cx="2827283" cy="923330"/>
          </a:xfrm>
          <a:prstGeom prst="rect">
            <a:avLst/>
          </a:prstGeom>
          <a:noFill/>
        </p:spPr>
        <p:txBody>
          <a:bodyPr wrap="square" rtlCol="0">
            <a:spAutoFit/>
          </a:bodyPr>
          <a:lstStyle/>
          <a:p>
            <a:r>
              <a:rPr lang="en-US"/>
              <a:t>Updates to LUN after snapshots will be redirect-on-write (ROW)</a:t>
            </a:r>
          </a:p>
        </p:txBody>
      </p:sp>
      <p:sp>
        <p:nvSpPr>
          <p:cNvPr id="16" name="TextBox 15">
            <a:extLst>
              <a:ext uri="{FF2B5EF4-FFF2-40B4-BE49-F238E27FC236}">
                <a16:creationId xmlns:a16="http://schemas.microsoft.com/office/drawing/2014/main" id="{A99842E5-2F98-465A-BEF3-5FB03EBE754F}"/>
              </a:ext>
            </a:extLst>
          </p:cNvPr>
          <p:cNvSpPr txBox="1"/>
          <p:nvPr/>
        </p:nvSpPr>
        <p:spPr>
          <a:xfrm>
            <a:off x="5804709" y="4603191"/>
            <a:ext cx="1317297" cy="276999"/>
          </a:xfrm>
          <a:prstGeom prst="rect">
            <a:avLst/>
          </a:prstGeom>
          <a:noFill/>
        </p:spPr>
        <p:txBody>
          <a:bodyPr wrap="square" rtlCol="0">
            <a:spAutoFit/>
          </a:bodyPr>
          <a:lstStyle/>
          <a:p>
            <a:r>
              <a:rPr lang="en-US" sz="1200"/>
              <a:t>LUN logical view</a:t>
            </a:r>
          </a:p>
        </p:txBody>
      </p:sp>
      <p:sp>
        <p:nvSpPr>
          <p:cNvPr id="17" name="TextBox 16">
            <a:extLst>
              <a:ext uri="{FF2B5EF4-FFF2-40B4-BE49-F238E27FC236}">
                <a16:creationId xmlns:a16="http://schemas.microsoft.com/office/drawing/2014/main" id="{9EBA3C79-383F-4DCC-A00C-BFB0FA7EC3A7}"/>
              </a:ext>
            </a:extLst>
          </p:cNvPr>
          <p:cNvSpPr txBox="1"/>
          <p:nvPr/>
        </p:nvSpPr>
        <p:spPr>
          <a:xfrm>
            <a:off x="7662041" y="651641"/>
            <a:ext cx="3488559" cy="369332"/>
          </a:xfrm>
          <a:prstGeom prst="rect">
            <a:avLst/>
          </a:prstGeom>
          <a:noFill/>
        </p:spPr>
        <p:txBody>
          <a:bodyPr wrap="square" rtlCol="0">
            <a:spAutoFit/>
          </a:bodyPr>
          <a:lstStyle/>
          <a:p>
            <a:r>
              <a:rPr lang="en-US"/>
              <a:t>Redirect-on-write (ROW)</a:t>
            </a:r>
          </a:p>
        </p:txBody>
      </p:sp>
      <p:sp>
        <p:nvSpPr>
          <p:cNvPr id="18" name="TextBox 17">
            <a:extLst>
              <a:ext uri="{FF2B5EF4-FFF2-40B4-BE49-F238E27FC236}">
                <a16:creationId xmlns:a16="http://schemas.microsoft.com/office/drawing/2014/main" id="{E3A6D03D-ED73-4B81-98E1-8EBA23713000}"/>
              </a:ext>
            </a:extLst>
          </p:cNvPr>
          <p:cNvSpPr txBox="1"/>
          <p:nvPr/>
        </p:nvSpPr>
        <p:spPr>
          <a:xfrm>
            <a:off x="7094014" y="1135677"/>
            <a:ext cx="4561958" cy="1477328"/>
          </a:xfrm>
          <a:prstGeom prst="rect">
            <a:avLst/>
          </a:prstGeom>
          <a:noFill/>
        </p:spPr>
        <p:txBody>
          <a:bodyPr wrap="square" rtlCol="0">
            <a:spAutoFit/>
          </a:bodyPr>
          <a:lstStyle/>
          <a:p>
            <a:r>
              <a:rPr lang="en-US"/>
              <a:t>In the Wikipedia page [2], ROW is defined as “the </a:t>
            </a:r>
            <a:r>
              <a:rPr lang="en-US">
                <a:solidFill>
                  <a:srgbClr val="FF0000"/>
                </a:solidFill>
              </a:rPr>
              <a:t>original</a:t>
            </a:r>
            <a:r>
              <a:rPr lang="en-US"/>
              <a:t> storage is </a:t>
            </a:r>
            <a:r>
              <a:rPr lang="en-US">
                <a:solidFill>
                  <a:srgbClr val="FF0000"/>
                </a:solidFill>
              </a:rPr>
              <a:t>never modified</a:t>
            </a:r>
            <a:r>
              <a:rPr lang="en-US"/>
              <a:t>. When a </a:t>
            </a:r>
            <a:r>
              <a:rPr lang="en-US">
                <a:solidFill>
                  <a:srgbClr val="00B050"/>
                </a:solidFill>
              </a:rPr>
              <a:t>write</a:t>
            </a:r>
            <a:r>
              <a:rPr lang="en-US"/>
              <a:t> request is made, it is </a:t>
            </a:r>
            <a:r>
              <a:rPr lang="en-US">
                <a:solidFill>
                  <a:srgbClr val="00B050"/>
                </a:solidFill>
              </a:rPr>
              <a:t>redirected away</a:t>
            </a:r>
            <a:r>
              <a:rPr lang="en-US"/>
              <a:t> from the original data into a new storage area.”</a:t>
            </a:r>
          </a:p>
        </p:txBody>
      </p:sp>
      <p:sp>
        <p:nvSpPr>
          <p:cNvPr id="19" name="TextBox 18">
            <a:extLst>
              <a:ext uri="{FF2B5EF4-FFF2-40B4-BE49-F238E27FC236}">
                <a16:creationId xmlns:a16="http://schemas.microsoft.com/office/drawing/2014/main" id="{D8501EDD-39D3-4B6A-B898-1A5F95E7075C}"/>
              </a:ext>
            </a:extLst>
          </p:cNvPr>
          <p:cNvSpPr txBox="1"/>
          <p:nvPr/>
        </p:nvSpPr>
        <p:spPr>
          <a:xfrm>
            <a:off x="8113987" y="2883655"/>
            <a:ext cx="3362434" cy="369332"/>
          </a:xfrm>
          <a:prstGeom prst="rect">
            <a:avLst/>
          </a:prstGeom>
          <a:noFill/>
        </p:spPr>
        <p:txBody>
          <a:bodyPr wrap="square" rtlCol="0">
            <a:spAutoFit/>
          </a:bodyPr>
          <a:lstStyle/>
          <a:p>
            <a:r>
              <a:rPr lang="en-US"/>
              <a:t>vs. Copy-on-write (COW)</a:t>
            </a:r>
          </a:p>
        </p:txBody>
      </p:sp>
      <p:sp>
        <p:nvSpPr>
          <p:cNvPr id="20" name="TextBox 19">
            <a:extLst>
              <a:ext uri="{FF2B5EF4-FFF2-40B4-BE49-F238E27FC236}">
                <a16:creationId xmlns:a16="http://schemas.microsoft.com/office/drawing/2014/main" id="{98A100EC-D5D2-45DF-820E-B7C564B2CD0D}"/>
              </a:ext>
            </a:extLst>
          </p:cNvPr>
          <p:cNvSpPr txBox="1"/>
          <p:nvPr/>
        </p:nvSpPr>
        <p:spPr>
          <a:xfrm>
            <a:off x="7630042" y="3300456"/>
            <a:ext cx="4561958" cy="1477328"/>
          </a:xfrm>
          <a:prstGeom prst="rect">
            <a:avLst/>
          </a:prstGeom>
          <a:noFill/>
        </p:spPr>
        <p:txBody>
          <a:bodyPr wrap="square" rtlCol="0">
            <a:spAutoFit/>
          </a:bodyPr>
          <a:lstStyle/>
          <a:p>
            <a:r>
              <a:rPr lang="en-US"/>
              <a:t>COW is defined as “when a </a:t>
            </a:r>
            <a:r>
              <a:rPr lang="en-US">
                <a:solidFill>
                  <a:srgbClr val="00B050"/>
                </a:solidFill>
              </a:rPr>
              <a:t>write</a:t>
            </a:r>
            <a:r>
              <a:rPr lang="en-US"/>
              <a:t> request is made, the data are </a:t>
            </a:r>
            <a:r>
              <a:rPr lang="en-US">
                <a:solidFill>
                  <a:srgbClr val="00B050"/>
                </a:solidFill>
              </a:rPr>
              <a:t>copied into </a:t>
            </a:r>
            <a:r>
              <a:rPr lang="en-US"/>
              <a:t>a new storage area, and then the </a:t>
            </a:r>
            <a:r>
              <a:rPr lang="en-US">
                <a:solidFill>
                  <a:srgbClr val="FF0000"/>
                </a:solidFill>
              </a:rPr>
              <a:t>original </a:t>
            </a:r>
            <a:r>
              <a:rPr lang="en-US"/>
              <a:t>data </a:t>
            </a:r>
            <a:r>
              <a:rPr lang="en-US">
                <a:solidFill>
                  <a:srgbClr val="FF0000"/>
                </a:solidFill>
              </a:rPr>
              <a:t>are modified</a:t>
            </a:r>
            <a:r>
              <a:rPr lang="en-US"/>
              <a:t>.” The copy causes performance impact.</a:t>
            </a:r>
          </a:p>
        </p:txBody>
      </p:sp>
      <p:grpSp>
        <p:nvGrpSpPr>
          <p:cNvPr id="33" name="Group 32">
            <a:extLst>
              <a:ext uri="{FF2B5EF4-FFF2-40B4-BE49-F238E27FC236}">
                <a16:creationId xmlns:a16="http://schemas.microsoft.com/office/drawing/2014/main" id="{11C27771-A9F1-8347-993C-68E3BD6F2675}"/>
              </a:ext>
            </a:extLst>
          </p:cNvPr>
          <p:cNvGrpSpPr/>
          <p:nvPr/>
        </p:nvGrpSpPr>
        <p:grpSpPr>
          <a:xfrm>
            <a:off x="0" y="6586829"/>
            <a:ext cx="5501521" cy="258722"/>
            <a:chOff x="7076475" y="5509943"/>
            <a:chExt cx="2140710" cy="173577"/>
          </a:xfrm>
        </p:grpSpPr>
        <p:sp>
          <p:nvSpPr>
            <p:cNvPr id="34" name="Rectangle 33">
              <a:extLst>
                <a:ext uri="{FF2B5EF4-FFF2-40B4-BE49-F238E27FC236}">
                  <a16:creationId xmlns:a16="http://schemas.microsoft.com/office/drawing/2014/main" id="{F4DFDB2E-DA33-BC4C-8F64-2BC9E56F45E2}"/>
                </a:ext>
              </a:extLst>
            </p:cNvPr>
            <p:cNvSpPr/>
            <p:nvPr/>
          </p:nvSpPr>
          <p:spPr>
            <a:xfrm>
              <a:off x="7076475" y="5510139"/>
              <a:ext cx="468273" cy="173185"/>
            </a:xfrm>
            <a:prstGeom prst="rect">
              <a:avLst/>
            </a:prstGeom>
            <a:solidFill>
              <a:schemeClr val="bg2">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35" name="Rectangle 34">
              <a:extLst>
                <a:ext uri="{FF2B5EF4-FFF2-40B4-BE49-F238E27FC236}">
                  <a16:creationId xmlns:a16="http://schemas.microsoft.com/office/drawing/2014/main" id="{A959AEE6-5973-0C40-89A1-FBA5AAF263C3}"/>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36" name="Rectangle 35">
              <a:extLst>
                <a:ext uri="{FF2B5EF4-FFF2-40B4-BE49-F238E27FC236}">
                  <a16:creationId xmlns:a16="http://schemas.microsoft.com/office/drawing/2014/main" id="{3EC0EB2D-D010-D749-9225-7BF97780F3A6}"/>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37" name="Rectangle 36">
              <a:extLst>
                <a:ext uri="{FF2B5EF4-FFF2-40B4-BE49-F238E27FC236}">
                  <a16:creationId xmlns:a16="http://schemas.microsoft.com/office/drawing/2014/main" id="{4F13AB63-9520-804C-B611-E830459DFE3F}"/>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38" name="Rectangle 37">
              <a:extLst>
                <a:ext uri="{FF2B5EF4-FFF2-40B4-BE49-F238E27FC236}">
                  <a16:creationId xmlns:a16="http://schemas.microsoft.com/office/drawing/2014/main" id="{236E92F4-35D0-3C4B-9ECB-3628E122741C}"/>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541552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A301C-009E-4EE2-8671-2CD0EC29BE0E}"/>
              </a:ext>
            </a:extLst>
          </p:cNvPr>
          <p:cNvPicPr>
            <a:picLocks noChangeAspect="1"/>
          </p:cNvPicPr>
          <p:nvPr/>
        </p:nvPicPr>
        <p:blipFill>
          <a:blip r:embed="rId3"/>
          <a:stretch>
            <a:fillRect/>
          </a:stretch>
        </p:blipFill>
        <p:spPr>
          <a:xfrm>
            <a:off x="1132910" y="1179992"/>
            <a:ext cx="5798856" cy="4413953"/>
          </a:xfrm>
          <a:prstGeom prst="rect">
            <a:avLst/>
          </a:prstGeom>
        </p:spPr>
      </p:pic>
      <p:sp>
        <p:nvSpPr>
          <p:cNvPr id="3" name="Title 1">
            <a:extLst>
              <a:ext uri="{FF2B5EF4-FFF2-40B4-BE49-F238E27FC236}">
                <a16:creationId xmlns:a16="http://schemas.microsoft.com/office/drawing/2014/main" id="{3E04F776-FDFB-4D93-8C02-097457345972}"/>
              </a:ext>
            </a:extLst>
          </p:cNvPr>
          <p:cNvSpPr txBox="1">
            <a:spLocks/>
          </p:cNvSpPr>
          <p:nvPr/>
        </p:nvSpPr>
        <p:spPr>
          <a:xfrm>
            <a:off x="635000" y="356157"/>
            <a:ext cx="10515600" cy="649759"/>
          </a:xfrm>
          <a:prstGeom prst="rect">
            <a:avLst/>
          </a:prstGeom>
        </p:spPr>
        <p:txBody>
          <a:bodyPr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dirty="0" err="1">
                <a:latin typeface="+mn-lt"/>
              </a:rPr>
              <a:t>HyperMetro</a:t>
            </a:r>
            <a:r>
              <a:rPr lang="en-US" sz="2800" dirty="0">
                <a:latin typeface="+mn-lt"/>
              </a:rPr>
              <a:t> in 100D Block</a:t>
            </a:r>
          </a:p>
        </p:txBody>
      </p:sp>
      <p:sp>
        <p:nvSpPr>
          <p:cNvPr id="4" name="Rectangle 3">
            <a:extLst>
              <a:ext uri="{FF2B5EF4-FFF2-40B4-BE49-F238E27FC236}">
                <a16:creationId xmlns:a16="http://schemas.microsoft.com/office/drawing/2014/main" id="{A799601D-1645-48CE-B80A-BC4F67171C36}"/>
              </a:ext>
            </a:extLst>
          </p:cNvPr>
          <p:cNvSpPr/>
          <p:nvPr/>
        </p:nvSpPr>
        <p:spPr>
          <a:xfrm>
            <a:off x="2261314" y="5564836"/>
            <a:ext cx="3191899" cy="369332"/>
          </a:xfrm>
          <a:prstGeom prst="rect">
            <a:avLst/>
          </a:prstGeom>
        </p:spPr>
        <p:txBody>
          <a:bodyPr wrap="none">
            <a:spAutoFit/>
          </a:bodyPr>
          <a:lstStyle/>
          <a:p>
            <a:r>
              <a:rPr lang="en-US" kern="100" dirty="0">
                <a:latin typeface="Times New Roman" panose="02020603050405020304" pitchFamily="18" charset="0"/>
                <a:ea typeface="SimSun" panose="02010600030101010101" pitchFamily="2" charset="-122"/>
                <a:cs typeface="Arial" panose="020B0604020202020204" pitchFamily="34" charset="0"/>
              </a:rPr>
              <a:t>Figure. </a:t>
            </a:r>
            <a:r>
              <a:rPr lang="en-US" kern="100" dirty="0" err="1">
                <a:latin typeface="Times New Roman" panose="02020603050405020304" pitchFamily="18" charset="0"/>
                <a:ea typeface="SimSun" panose="02010600030101010101" pitchFamily="2" charset="-122"/>
                <a:cs typeface="Arial" panose="020B0604020202020204" pitchFamily="34" charset="0"/>
              </a:rPr>
              <a:t>HyperMetro</a:t>
            </a:r>
            <a:r>
              <a:rPr lang="en-US" kern="100" dirty="0">
                <a:latin typeface="Times New Roman" panose="02020603050405020304" pitchFamily="18" charset="0"/>
                <a:ea typeface="SimSun" panose="02010600030101010101" pitchFamily="2" charset="-122"/>
                <a:cs typeface="Arial" panose="020B0604020202020204" pitchFamily="34" charset="0"/>
              </a:rPr>
              <a:t> of 100D [1]</a:t>
            </a:r>
            <a:endParaRPr lang="en-US" dirty="0"/>
          </a:p>
        </p:txBody>
      </p:sp>
      <p:sp>
        <p:nvSpPr>
          <p:cNvPr id="5" name="TextBox 4">
            <a:extLst>
              <a:ext uri="{FF2B5EF4-FFF2-40B4-BE49-F238E27FC236}">
                <a16:creationId xmlns:a16="http://schemas.microsoft.com/office/drawing/2014/main" id="{1899B0C9-5E8C-4CDA-BD82-C77A2E633481}"/>
              </a:ext>
            </a:extLst>
          </p:cNvPr>
          <p:cNvSpPr txBox="1"/>
          <p:nvPr/>
        </p:nvSpPr>
        <p:spPr>
          <a:xfrm>
            <a:off x="290942" y="6170733"/>
            <a:ext cx="7823044" cy="230832"/>
          </a:xfrm>
          <a:prstGeom prst="rect">
            <a:avLst/>
          </a:prstGeom>
          <a:noFill/>
        </p:spPr>
        <p:txBody>
          <a:bodyPr wrap="square" rtlCol="0">
            <a:spAutoFit/>
          </a:bodyPr>
          <a:lstStyle/>
          <a:p>
            <a:r>
              <a:rPr lang="en-US" sz="900"/>
              <a:t>[1] Figure 4-10, Page 39, Huawei FusionStorage 8.0 Technical White paper </a:t>
            </a:r>
          </a:p>
        </p:txBody>
      </p:sp>
      <p:sp>
        <p:nvSpPr>
          <p:cNvPr id="6" name="TextBox 5">
            <a:extLst>
              <a:ext uri="{FF2B5EF4-FFF2-40B4-BE49-F238E27FC236}">
                <a16:creationId xmlns:a16="http://schemas.microsoft.com/office/drawing/2014/main" id="{A6323B9C-7212-4528-9289-9F8FBCF7EC60}"/>
              </a:ext>
            </a:extLst>
          </p:cNvPr>
          <p:cNvSpPr txBox="1"/>
          <p:nvPr/>
        </p:nvSpPr>
        <p:spPr>
          <a:xfrm>
            <a:off x="7136524" y="1692166"/>
            <a:ext cx="4361793" cy="2031325"/>
          </a:xfrm>
          <a:prstGeom prst="rect">
            <a:avLst/>
          </a:prstGeom>
          <a:noFill/>
        </p:spPr>
        <p:txBody>
          <a:bodyPr wrap="square" rtlCol="0">
            <a:spAutoFit/>
          </a:bodyPr>
          <a:lstStyle/>
          <a:p>
            <a:r>
              <a:rPr lang="en-US"/>
              <a:t>The </a:t>
            </a:r>
            <a:r>
              <a:rPr lang="en-US" err="1"/>
              <a:t>HyperMetro</a:t>
            </a:r>
            <a:r>
              <a:rPr lang="en-US"/>
              <a:t> volume can accept writes in an active-active way from both sides. But the </a:t>
            </a:r>
            <a:r>
              <a:rPr lang="en-US" err="1"/>
              <a:t>HyperMetro</a:t>
            </a:r>
            <a:r>
              <a:rPr lang="en-US"/>
              <a:t> feature provides a consistency guarantee.</a:t>
            </a:r>
          </a:p>
          <a:p>
            <a:endParaRPr lang="en-US"/>
          </a:p>
          <a:p>
            <a:r>
              <a:rPr lang="en-US"/>
              <a:t>If write conflicts happen, the writes will be serialized on one side.</a:t>
            </a:r>
          </a:p>
        </p:txBody>
      </p:sp>
      <p:grpSp>
        <p:nvGrpSpPr>
          <p:cNvPr id="19" name="Group 18">
            <a:extLst>
              <a:ext uri="{FF2B5EF4-FFF2-40B4-BE49-F238E27FC236}">
                <a16:creationId xmlns:a16="http://schemas.microsoft.com/office/drawing/2014/main" id="{637E9BFF-A221-C644-B111-CC82EF87E566}"/>
              </a:ext>
            </a:extLst>
          </p:cNvPr>
          <p:cNvGrpSpPr/>
          <p:nvPr/>
        </p:nvGrpSpPr>
        <p:grpSpPr>
          <a:xfrm>
            <a:off x="0" y="6599277"/>
            <a:ext cx="5501521" cy="258722"/>
            <a:chOff x="7076475" y="5509943"/>
            <a:chExt cx="2140710" cy="173577"/>
          </a:xfrm>
        </p:grpSpPr>
        <p:sp>
          <p:nvSpPr>
            <p:cNvPr id="20" name="Rectangle 19">
              <a:extLst>
                <a:ext uri="{FF2B5EF4-FFF2-40B4-BE49-F238E27FC236}">
                  <a16:creationId xmlns:a16="http://schemas.microsoft.com/office/drawing/2014/main" id="{C40484D8-D925-094A-B0A4-6DB3A8201895}"/>
                </a:ext>
              </a:extLst>
            </p:cNvPr>
            <p:cNvSpPr/>
            <p:nvPr/>
          </p:nvSpPr>
          <p:spPr>
            <a:xfrm>
              <a:off x="7076475" y="5510139"/>
              <a:ext cx="468273" cy="17318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rPr>
                <a:t>Scalability</a:t>
              </a:r>
            </a:p>
          </p:txBody>
        </p:sp>
        <p:sp>
          <p:nvSpPr>
            <p:cNvPr id="21" name="Rectangle 20">
              <a:extLst>
                <a:ext uri="{FF2B5EF4-FFF2-40B4-BE49-F238E27FC236}">
                  <a16:creationId xmlns:a16="http://schemas.microsoft.com/office/drawing/2014/main" id="{FD37360E-14AE-FD42-9390-2BE5E1E58083}"/>
                </a:ext>
              </a:extLst>
            </p:cNvPr>
            <p:cNvSpPr/>
            <p:nvPr/>
          </p:nvSpPr>
          <p:spPr>
            <a:xfrm>
              <a:off x="7552672" y="5510140"/>
              <a:ext cx="411479" cy="17338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Reliability</a:t>
              </a:r>
            </a:p>
          </p:txBody>
        </p:sp>
        <p:sp>
          <p:nvSpPr>
            <p:cNvPr id="22" name="Rectangle 21">
              <a:extLst>
                <a:ext uri="{FF2B5EF4-FFF2-40B4-BE49-F238E27FC236}">
                  <a16:creationId xmlns:a16="http://schemas.microsoft.com/office/drawing/2014/main" id="{366F28BE-EEB8-0D45-AE8D-4A4DDFB86104}"/>
                </a:ext>
              </a:extLst>
            </p:cNvPr>
            <p:cNvSpPr/>
            <p:nvPr/>
          </p:nvSpPr>
          <p:spPr>
            <a:xfrm>
              <a:off x="7969544" y="5509943"/>
              <a:ext cx="411479" cy="1733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Performance</a:t>
              </a:r>
            </a:p>
          </p:txBody>
        </p:sp>
        <p:sp>
          <p:nvSpPr>
            <p:cNvPr id="23" name="Rectangle 22">
              <a:extLst>
                <a:ext uri="{FF2B5EF4-FFF2-40B4-BE49-F238E27FC236}">
                  <a16:creationId xmlns:a16="http://schemas.microsoft.com/office/drawing/2014/main" id="{AB40AF19-D80E-134F-A1D2-F17ECC9B0550}"/>
                </a:ext>
              </a:extLst>
            </p:cNvPr>
            <p:cNvSpPr/>
            <p:nvPr/>
          </p:nvSpPr>
          <p:spPr>
            <a:xfrm>
              <a:off x="8387623" y="5509943"/>
              <a:ext cx="411479" cy="173380"/>
            </a:xfrm>
            <a:prstGeom prst="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Usability</a:t>
              </a:r>
            </a:p>
          </p:txBody>
        </p:sp>
        <p:sp>
          <p:nvSpPr>
            <p:cNvPr id="24" name="Rectangle 23">
              <a:extLst>
                <a:ext uri="{FF2B5EF4-FFF2-40B4-BE49-F238E27FC236}">
                  <a16:creationId xmlns:a16="http://schemas.microsoft.com/office/drawing/2014/main" id="{5643D9DF-2CE5-5E4B-88A5-E5C75DB71FC9}"/>
                </a:ext>
              </a:extLst>
            </p:cNvPr>
            <p:cNvSpPr/>
            <p:nvPr/>
          </p:nvSpPr>
          <p:spPr>
            <a:xfrm>
              <a:off x="8805706" y="5509943"/>
              <a:ext cx="411479" cy="1733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Cost</a:t>
              </a:r>
            </a:p>
          </p:txBody>
        </p:sp>
      </p:grpSp>
    </p:spTree>
    <p:extLst>
      <p:ext uri="{BB962C8B-B14F-4D97-AF65-F5344CB8AC3E}">
        <p14:creationId xmlns:p14="http://schemas.microsoft.com/office/powerpoint/2010/main" val="3451576729"/>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Yutian Ouyang</DisplayName>
        <AccountId>1505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9169A8-C682-4624-B206-DF855A172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5885C6-6EB0-4859-B848-2E06A4CEFB15}">
  <ds:schemaRefs>
    <ds:schemaRef ds:uri="http://purl.org/dc/term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e98f124e-b0bc-49a4-9f96-52185cd001a4"/>
    <ds:schemaRef ds:uri="http://schemas.microsoft.com/office/2006/documentManagement/types"/>
    <ds:schemaRef ds:uri="91b7cdcb-e07a-4697-9cbd-de75cc76871b"/>
    <ds:schemaRef ds:uri="http://www.w3.org/XML/1998/namespace"/>
    <ds:schemaRef ds:uri="http://purl.org/dc/elements/1.1/"/>
  </ds:schemaRefs>
</ds:datastoreItem>
</file>

<file path=customXml/itemProps3.xml><?xml version="1.0" encoding="utf-8"?>
<ds:datastoreItem xmlns:ds="http://schemas.openxmlformats.org/officeDocument/2006/customXml" ds:itemID="{CB9DCD7D-927F-4FCD-A86D-495E9CD9E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Futurewei 2019 Template</Template>
  <TotalTime>0</TotalTime>
  <Words>3098</Words>
  <Application>Microsoft Macintosh PowerPoint</Application>
  <PresentationFormat>Widescreen</PresentationFormat>
  <Paragraphs>417</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FrutigerNext LT Regular</vt:lpstr>
      <vt:lpstr>Microsoft YaHei</vt:lpstr>
      <vt:lpstr>Microsoft YaHei</vt:lpstr>
      <vt:lpstr>Arial</vt:lpstr>
      <vt:lpstr>Calibri</vt:lpstr>
      <vt:lpstr>Times New Roman</vt:lpstr>
      <vt:lpstr>Wingdings</vt:lpstr>
      <vt:lpstr>BCW</vt:lpstr>
      <vt:lpstr>Huawei OcenStor 100D:    A Technology Deep Dive  Boston Storage Solution Group May 2020</vt:lpstr>
      <vt:lpstr>Core Requirements for Distributed Storage Systems</vt:lpstr>
      <vt:lpstr>PowerPoint Presentation</vt:lpstr>
      <vt:lpstr>I/O Processing in 100D Block</vt:lpstr>
      <vt:lpstr>OceanStor 100D DHT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Boston Storage Solution Group</dc:creator>
  <cp:keywords/>
  <dc:description/>
  <cp:lastModifiedBy>Hongliang Tang</cp:lastModifiedBy>
  <cp:revision>1</cp:revision>
  <dcterms:created xsi:type="dcterms:W3CDTF">2019-12-02T18:03:50Z</dcterms:created>
  <dcterms:modified xsi:type="dcterms:W3CDTF">2020-05-20T14:33:21Z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ContentTypeId">
    <vt:lpwstr>0x010100F95203FBB37A2044B6A01EDE15CC450D</vt:lpwstr>
  </property>
  <property fmtid="{D5CDD505-2E9C-101B-9397-08002B2CF9AE}" pid="6" name="sflag">
    <vt:lpwstr>1588008360</vt:lpwstr>
  </property>
</Properties>
</file>